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 id="2147483683" r:id="rId2"/>
  </p:sldMasterIdLst>
  <p:notesMasterIdLst>
    <p:notesMasterId r:id="rId50"/>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91"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 id="305" r:id="rId49"/>
  </p:sldIdLst>
  <p:sldSz cx="5330825" cy="7562850"/>
  <p:notesSz cx="6858000" cy="9144000"/>
  <p:embeddedFontLst>
    <p:embeddedFont>
      <p:font typeface="Amatic SC" panose="00000500000000000000" pitchFamily="2" charset="-79"/>
      <p:regular r:id="rId51"/>
      <p:bold r:id="rId52"/>
    </p:embeddedFont>
    <p:embeddedFont>
      <p:font typeface="Calibri" panose="020F0502020204030204" pitchFamily="34" charset="0"/>
      <p:regular r:id="rId53"/>
      <p:bold r:id="rId54"/>
      <p:italic r:id="rId55"/>
      <p:boldItalic r:id="rId56"/>
    </p:embeddedFont>
    <p:embeddedFont>
      <p:font typeface="Didact Gothic" panose="00000500000000000000" pitchFamily="2" charset="0"/>
      <p:regular r:id="rId57"/>
    </p:embeddedFont>
    <p:embeddedFont>
      <p:font typeface="Lato" panose="020F0502020204030203" pitchFamily="34" charset="0"/>
      <p:regular r:id="rId58"/>
      <p:bold r:id="rId59"/>
      <p:italic r:id="rId60"/>
      <p:boldItalic r:id="rId61"/>
    </p:embeddedFont>
    <p:embeddedFont>
      <p:font typeface="Lora" pitchFamily="2" charset="0"/>
      <p:regular r:id="rId62"/>
      <p:bold r:id="rId63"/>
      <p:italic r:id="rId64"/>
      <p:boldItalic r:id="rId65"/>
    </p:embeddedFont>
    <p:embeddedFont>
      <p:font typeface="Lora Medium" pitchFamily="2" charset="0"/>
      <p:regular r:id="rId66"/>
      <p:bold r:id="rId67"/>
      <p:italic r:id="rId68"/>
      <p:boldItalic r:id="rId69"/>
    </p:embeddedFont>
    <p:embeddedFont>
      <p:font typeface="Montserrat" panose="00000500000000000000" pitchFamily="2" charset="0"/>
      <p:regular r:id="rId70"/>
      <p:bold r:id="rId71"/>
      <p:italic r:id="rId72"/>
      <p:boldItalic r:id="rId73"/>
    </p:embeddedFont>
    <p:embeddedFont>
      <p:font typeface="Montserrat Medium" panose="00000600000000000000" pitchFamily="2" charset="0"/>
      <p:regular r:id="rId74"/>
      <p:bold r:id="rId75"/>
      <p:italic r:id="rId76"/>
      <p:boldItalic r:id="rId77"/>
    </p:embeddedFont>
    <p:embeddedFont>
      <p:font typeface="Playfair Display" panose="00000500000000000000" pitchFamily="2" charset="0"/>
      <p:regular r:id="rId78"/>
      <p:bold r:id="rId79"/>
      <p:italic r:id="rId80"/>
      <p:boldItalic r:id="rId81"/>
    </p:embeddedFont>
    <p:embeddedFont>
      <p:font typeface="Proxima Nova" panose="02010600030101010101" charset="0"/>
      <p:regular r:id="rId82"/>
      <p:bold r:id="rId83"/>
      <p:italic r:id="rId84"/>
      <p:boldItalic r:id="rId85"/>
    </p:embeddedFont>
    <p:embeddedFont>
      <p:font typeface="Proxima Nova Semibold" panose="02010600030101010101" charset="0"/>
      <p:regular r:id="rId86"/>
      <p:bold r:id="rId87"/>
      <p:boldItalic r:id="rId88"/>
    </p:embeddedFont>
    <p:embeddedFont>
      <p:font typeface="Roboto Medium" panose="02000000000000000000" pitchFamily="2" charset="0"/>
      <p:regular r:id="rId89"/>
      <p:bold r:id="rId90"/>
      <p:italic r:id="rId91"/>
      <p:boldItalic r:id="rId9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8BBF9A1-D7B0-4F6F-B521-0B5CB81F2777}">
  <a:tblStyle styleId="{E8BBF9A1-D7B0-4F6F-B521-0B5CB81F277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57" d="100"/>
          <a:sy n="57" d="100"/>
        </p:scale>
        <p:origin x="1500" y="4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3.fntdata"/><Relationship Id="rId68" Type="http://schemas.openxmlformats.org/officeDocument/2006/relationships/font" Target="fonts/font18.fntdata"/><Relationship Id="rId84" Type="http://schemas.openxmlformats.org/officeDocument/2006/relationships/font" Target="fonts/font34.fntdata"/><Relationship Id="rId89" Type="http://schemas.openxmlformats.org/officeDocument/2006/relationships/font" Target="fonts/font39.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3.fntdata"/><Relationship Id="rId58" Type="http://schemas.openxmlformats.org/officeDocument/2006/relationships/font" Target="fonts/font8.fntdata"/><Relationship Id="rId74" Type="http://schemas.openxmlformats.org/officeDocument/2006/relationships/font" Target="fonts/font24.fntdata"/><Relationship Id="rId79" Type="http://schemas.openxmlformats.org/officeDocument/2006/relationships/font" Target="fonts/font29.fntdata"/><Relationship Id="rId5" Type="http://schemas.openxmlformats.org/officeDocument/2006/relationships/slide" Target="slides/slide3.xml"/><Relationship Id="rId90" Type="http://schemas.openxmlformats.org/officeDocument/2006/relationships/font" Target="fonts/font40.fntdata"/><Relationship Id="rId95" Type="http://schemas.openxmlformats.org/officeDocument/2006/relationships/theme" Target="theme/theme1.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14.fntdata"/><Relationship Id="rId69" Type="http://schemas.openxmlformats.org/officeDocument/2006/relationships/font" Target="fonts/font19.fntdata"/><Relationship Id="rId8" Type="http://schemas.openxmlformats.org/officeDocument/2006/relationships/slide" Target="slides/slide6.xml"/><Relationship Id="rId51" Type="http://schemas.openxmlformats.org/officeDocument/2006/relationships/font" Target="fonts/font1.fntdata"/><Relationship Id="rId72" Type="http://schemas.openxmlformats.org/officeDocument/2006/relationships/font" Target="fonts/font22.fntdata"/><Relationship Id="rId80" Type="http://schemas.openxmlformats.org/officeDocument/2006/relationships/font" Target="fonts/font30.fntdata"/><Relationship Id="rId85" Type="http://schemas.openxmlformats.org/officeDocument/2006/relationships/font" Target="fonts/font35.fntdata"/><Relationship Id="rId93"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9.fntdata"/><Relationship Id="rId67" Type="http://schemas.openxmlformats.org/officeDocument/2006/relationships/font" Target="fonts/font1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4.fntdata"/><Relationship Id="rId62" Type="http://schemas.openxmlformats.org/officeDocument/2006/relationships/font" Target="fonts/font12.fntdata"/><Relationship Id="rId70" Type="http://schemas.openxmlformats.org/officeDocument/2006/relationships/font" Target="fonts/font20.fntdata"/><Relationship Id="rId75" Type="http://schemas.openxmlformats.org/officeDocument/2006/relationships/font" Target="fonts/font25.fntdata"/><Relationship Id="rId83" Type="http://schemas.openxmlformats.org/officeDocument/2006/relationships/font" Target="fonts/font33.fntdata"/><Relationship Id="rId88" Type="http://schemas.openxmlformats.org/officeDocument/2006/relationships/font" Target="fonts/font38.fntdata"/><Relationship Id="rId91" Type="http://schemas.openxmlformats.org/officeDocument/2006/relationships/font" Target="fonts/font41.fntdata"/><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7.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font" Target="fonts/font15.fntdata"/><Relationship Id="rId73" Type="http://schemas.openxmlformats.org/officeDocument/2006/relationships/font" Target="fonts/font23.fntdata"/><Relationship Id="rId78" Type="http://schemas.openxmlformats.org/officeDocument/2006/relationships/font" Target="fonts/font28.fntdata"/><Relationship Id="rId81" Type="http://schemas.openxmlformats.org/officeDocument/2006/relationships/font" Target="fonts/font31.fntdata"/><Relationship Id="rId86" Type="http://schemas.openxmlformats.org/officeDocument/2006/relationships/font" Target="fonts/font36.fntdata"/><Relationship Id="rId94"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notesMaster" Target="notesMasters/notesMaster1.xml"/><Relationship Id="rId55" Type="http://schemas.openxmlformats.org/officeDocument/2006/relationships/font" Target="fonts/font5.fntdata"/><Relationship Id="rId76" Type="http://schemas.openxmlformats.org/officeDocument/2006/relationships/font" Target="fonts/font26.fntdata"/><Relationship Id="rId7" Type="http://schemas.openxmlformats.org/officeDocument/2006/relationships/slide" Target="slides/slide5.xml"/><Relationship Id="rId71" Type="http://schemas.openxmlformats.org/officeDocument/2006/relationships/font" Target="fonts/font21.fntdata"/><Relationship Id="rId92" Type="http://schemas.openxmlformats.org/officeDocument/2006/relationships/font" Target="fonts/font42.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6.fntdata"/><Relationship Id="rId87" Type="http://schemas.openxmlformats.org/officeDocument/2006/relationships/font" Target="fonts/font37.fntdata"/><Relationship Id="rId61" Type="http://schemas.openxmlformats.org/officeDocument/2006/relationships/font" Target="fonts/font11.fntdata"/><Relationship Id="rId82" Type="http://schemas.openxmlformats.org/officeDocument/2006/relationships/font" Target="fonts/font32.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font" Target="fonts/font6.fntdata"/><Relationship Id="rId77" Type="http://schemas.openxmlformats.org/officeDocument/2006/relationships/font" Target="fonts/font27.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2220647" y="685800"/>
            <a:ext cx="24171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1af2e2c51e5_0_0: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1af2e2c51e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
        <p:cNvGrpSpPr/>
        <p:nvPr/>
      </p:nvGrpSpPr>
      <p:grpSpPr>
        <a:xfrm>
          <a:off x="0" y="0"/>
          <a:ext cx="0" cy="0"/>
          <a:chOff x="0" y="0"/>
          <a:chExt cx="0" cy="0"/>
        </a:xfrm>
      </p:grpSpPr>
      <p:sp>
        <p:nvSpPr>
          <p:cNvPr id="831" name="Google Shape;831;g1afa520250c_0_89: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 name="Google Shape;832;g1afa520250c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
        <p:cNvGrpSpPr/>
        <p:nvPr/>
      </p:nvGrpSpPr>
      <p:grpSpPr>
        <a:xfrm>
          <a:off x="0" y="0"/>
          <a:ext cx="0" cy="0"/>
          <a:chOff x="0" y="0"/>
          <a:chExt cx="0" cy="0"/>
        </a:xfrm>
      </p:grpSpPr>
      <p:sp>
        <p:nvSpPr>
          <p:cNvPr id="846" name="Google Shape;846;g1afa520250c_0_157: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 name="Google Shape;847;g1afa520250c_0_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1"/>
        <p:cNvGrpSpPr/>
        <p:nvPr/>
      </p:nvGrpSpPr>
      <p:grpSpPr>
        <a:xfrm>
          <a:off x="0" y="0"/>
          <a:ext cx="0" cy="0"/>
          <a:chOff x="0" y="0"/>
          <a:chExt cx="0" cy="0"/>
        </a:xfrm>
      </p:grpSpPr>
      <p:sp>
        <p:nvSpPr>
          <p:cNvPr id="862" name="Google Shape;862;g1afa520250c_0_180: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3" name="Google Shape;863;g1afa520250c_0_1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
        <p:cNvGrpSpPr/>
        <p:nvPr/>
      </p:nvGrpSpPr>
      <p:grpSpPr>
        <a:xfrm>
          <a:off x="0" y="0"/>
          <a:ext cx="0" cy="0"/>
          <a:chOff x="0" y="0"/>
          <a:chExt cx="0" cy="0"/>
        </a:xfrm>
      </p:grpSpPr>
      <p:sp>
        <p:nvSpPr>
          <p:cNvPr id="877" name="Google Shape;877;g1afa520250c_0_204: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 name="Google Shape;878;g1afa520250c_0_2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
        <p:cNvGrpSpPr/>
        <p:nvPr/>
      </p:nvGrpSpPr>
      <p:grpSpPr>
        <a:xfrm>
          <a:off x="0" y="0"/>
          <a:ext cx="0" cy="0"/>
          <a:chOff x="0" y="0"/>
          <a:chExt cx="0" cy="0"/>
        </a:xfrm>
      </p:grpSpPr>
      <p:sp>
        <p:nvSpPr>
          <p:cNvPr id="891" name="Google Shape;891;g1afae092b4f_0_13: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 name="Google Shape;892;g1afae092b4f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g1bae0546626_0_71: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 name="Google Shape;911;g1bae0546626_0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
        <p:cNvGrpSpPr/>
        <p:nvPr/>
      </p:nvGrpSpPr>
      <p:grpSpPr>
        <a:xfrm>
          <a:off x="0" y="0"/>
          <a:ext cx="0" cy="0"/>
          <a:chOff x="0" y="0"/>
          <a:chExt cx="0" cy="0"/>
        </a:xfrm>
      </p:grpSpPr>
      <p:sp>
        <p:nvSpPr>
          <p:cNvPr id="923" name="Google Shape;923;g1afae092b4f_0_35: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 name="Google Shape;924;g1afae092b4f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1afae092b4f_0_52: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1afae092b4f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1afb672fc4e_0_48: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1afb672fc4e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
        <p:cNvGrpSpPr/>
        <p:nvPr/>
      </p:nvGrpSpPr>
      <p:grpSpPr>
        <a:xfrm>
          <a:off x="0" y="0"/>
          <a:ext cx="0" cy="0"/>
          <a:chOff x="0" y="0"/>
          <a:chExt cx="0" cy="0"/>
        </a:xfrm>
      </p:grpSpPr>
      <p:sp>
        <p:nvSpPr>
          <p:cNvPr id="1032" name="Google Shape;1032;g1afae092b4f_0_178: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 name="Google Shape;1033;g1afae092b4f_0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
        <p:cNvGrpSpPr/>
        <p:nvPr/>
      </p:nvGrpSpPr>
      <p:grpSpPr>
        <a:xfrm>
          <a:off x="0" y="0"/>
          <a:ext cx="0" cy="0"/>
          <a:chOff x="0" y="0"/>
          <a:chExt cx="0" cy="0"/>
        </a:xfrm>
      </p:grpSpPr>
      <p:sp>
        <p:nvSpPr>
          <p:cNvPr id="688" name="Google Shape;688;g1ad59130d31_0_2766: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9" name="Google Shape;689;g1ad59130d31_0_2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
        <p:cNvGrpSpPr/>
        <p:nvPr/>
      </p:nvGrpSpPr>
      <p:grpSpPr>
        <a:xfrm>
          <a:off x="0" y="0"/>
          <a:ext cx="0" cy="0"/>
          <a:chOff x="0" y="0"/>
          <a:chExt cx="0" cy="0"/>
        </a:xfrm>
      </p:grpSpPr>
      <p:sp>
        <p:nvSpPr>
          <p:cNvPr id="1075" name="Google Shape;1075;g1afae092b4f_0_200: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 name="Google Shape;1076;g1afae092b4f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
        <p:cNvGrpSpPr/>
        <p:nvPr/>
      </p:nvGrpSpPr>
      <p:grpSpPr>
        <a:xfrm>
          <a:off x="0" y="0"/>
          <a:ext cx="0" cy="0"/>
          <a:chOff x="0" y="0"/>
          <a:chExt cx="0" cy="0"/>
        </a:xfrm>
      </p:grpSpPr>
      <p:sp>
        <p:nvSpPr>
          <p:cNvPr id="1096" name="Google Shape;1096;g1afb672fc4e_0_137: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7" name="Google Shape;1097;g1afb672fc4e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
        <p:cNvGrpSpPr/>
        <p:nvPr/>
      </p:nvGrpSpPr>
      <p:grpSpPr>
        <a:xfrm>
          <a:off x="0" y="0"/>
          <a:ext cx="0" cy="0"/>
          <a:chOff x="0" y="0"/>
          <a:chExt cx="0" cy="0"/>
        </a:xfrm>
      </p:grpSpPr>
      <p:sp>
        <p:nvSpPr>
          <p:cNvPr id="1114" name="Google Shape;1114;g1afb672fc4e_0_344: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 name="Google Shape;1115;g1afb672fc4e_0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6"/>
        <p:cNvGrpSpPr/>
        <p:nvPr/>
      </p:nvGrpSpPr>
      <p:grpSpPr>
        <a:xfrm>
          <a:off x="0" y="0"/>
          <a:ext cx="0" cy="0"/>
          <a:chOff x="0" y="0"/>
          <a:chExt cx="0" cy="0"/>
        </a:xfrm>
      </p:grpSpPr>
      <p:sp>
        <p:nvSpPr>
          <p:cNvPr id="1187" name="Google Shape;1187;g1afb672fc4e_0_158: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8" name="Google Shape;1188;g1afb672fc4e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1afb672fc4e_0_197: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1afb672fc4e_0_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5"/>
        <p:cNvGrpSpPr/>
        <p:nvPr/>
      </p:nvGrpSpPr>
      <p:grpSpPr>
        <a:xfrm>
          <a:off x="0" y="0"/>
          <a:ext cx="0" cy="0"/>
          <a:chOff x="0" y="0"/>
          <a:chExt cx="0" cy="0"/>
        </a:xfrm>
      </p:grpSpPr>
      <p:sp>
        <p:nvSpPr>
          <p:cNvPr id="1276" name="Google Shape;1276;g1bae0546626_0_0: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7" name="Google Shape;1277;g1bae054662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
        <p:cNvGrpSpPr/>
        <p:nvPr/>
      </p:nvGrpSpPr>
      <p:grpSpPr>
        <a:xfrm>
          <a:off x="0" y="0"/>
          <a:ext cx="0" cy="0"/>
          <a:chOff x="0" y="0"/>
          <a:chExt cx="0" cy="0"/>
        </a:xfrm>
      </p:grpSpPr>
      <p:sp>
        <p:nvSpPr>
          <p:cNvPr id="1292" name="Google Shape;1292;g1afb672fc4e_0_315: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3" name="Google Shape;1293;g1afb672fc4e_0_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
        <p:cNvGrpSpPr/>
        <p:nvPr/>
      </p:nvGrpSpPr>
      <p:grpSpPr>
        <a:xfrm>
          <a:off x="0" y="0"/>
          <a:ext cx="0" cy="0"/>
          <a:chOff x="0" y="0"/>
          <a:chExt cx="0" cy="0"/>
        </a:xfrm>
      </p:grpSpPr>
      <p:sp>
        <p:nvSpPr>
          <p:cNvPr id="1310" name="Google Shape;1310;g1afb672fc4e_0_439: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1" name="Google Shape;1311;g1afb672fc4e_0_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5"/>
        <p:cNvGrpSpPr/>
        <p:nvPr/>
      </p:nvGrpSpPr>
      <p:grpSpPr>
        <a:xfrm>
          <a:off x="0" y="0"/>
          <a:ext cx="0" cy="0"/>
          <a:chOff x="0" y="0"/>
          <a:chExt cx="0" cy="0"/>
        </a:xfrm>
      </p:grpSpPr>
      <p:sp>
        <p:nvSpPr>
          <p:cNvPr id="1326" name="Google Shape;1326;g1bae0546626_0_66: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 name="Google Shape;1327;g1bae0546626_0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1"/>
        <p:cNvGrpSpPr/>
        <p:nvPr/>
      </p:nvGrpSpPr>
      <p:grpSpPr>
        <a:xfrm>
          <a:off x="0" y="0"/>
          <a:ext cx="0" cy="0"/>
          <a:chOff x="0" y="0"/>
          <a:chExt cx="0" cy="0"/>
        </a:xfrm>
      </p:grpSpPr>
      <p:sp>
        <p:nvSpPr>
          <p:cNvPr id="1342" name="Google Shape;1342;g1afb672fc4e_0_420: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3" name="Google Shape;1343;g1afb672fc4e_0_4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9"/>
        <p:cNvGrpSpPr/>
        <p:nvPr/>
      </p:nvGrpSpPr>
      <p:grpSpPr>
        <a:xfrm>
          <a:off x="0" y="0"/>
          <a:ext cx="0" cy="0"/>
          <a:chOff x="0" y="0"/>
          <a:chExt cx="0" cy="0"/>
        </a:xfrm>
      </p:grpSpPr>
      <p:sp>
        <p:nvSpPr>
          <p:cNvPr id="700" name="Google Shape;700;g1bae0546626_0_56470: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 name="Google Shape;701;g1bae0546626_0_56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bae0546626_0_129: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bae0546626_0_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4"/>
        <p:cNvGrpSpPr/>
        <p:nvPr/>
      </p:nvGrpSpPr>
      <p:grpSpPr>
        <a:xfrm>
          <a:off x="0" y="0"/>
          <a:ext cx="0" cy="0"/>
          <a:chOff x="0" y="0"/>
          <a:chExt cx="0" cy="0"/>
        </a:xfrm>
      </p:grpSpPr>
      <p:sp>
        <p:nvSpPr>
          <p:cNvPr id="1395" name="Google Shape;1395;g1bae0546626_0_56668: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6" name="Google Shape;1396;g1bae0546626_0_56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2"/>
        <p:cNvGrpSpPr/>
        <p:nvPr/>
      </p:nvGrpSpPr>
      <p:grpSpPr>
        <a:xfrm>
          <a:off x="0" y="0"/>
          <a:ext cx="0" cy="0"/>
          <a:chOff x="0" y="0"/>
          <a:chExt cx="0" cy="0"/>
        </a:xfrm>
      </p:grpSpPr>
      <p:sp>
        <p:nvSpPr>
          <p:cNvPr id="1413" name="Google Shape;1413;g1bae0546626_0_56594: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4" name="Google Shape;1414;g1bae0546626_0_56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0"/>
        <p:cNvGrpSpPr/>
        <p:nvPr/>
      </p:nvGrpSpPr>
      <p:grpSpPr>
        <a:xfrm>
          <a:off x="0" y="0"/>
          <a:ext cx="0" cy="0"/>
          <a:chOff x="0" y="0"/>
          <a:chExt cx="0" cy="0"/>
        </a:xfrm>
      </p:grpSpPr>
      <p:sp>
        <p:nvSpPr>
          <p:cNvPr id="1421" name="Google Shape;1421;g1bae0546626_0_56614: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2" name="Google Shape;1422;g1bae0546626_0_566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2"/>
        <p:cNvGrpSpPr/>
        <p:nvPr/>
      </p:nvGrpSpPr>
      <p:grpSpPr>
        <a:xfrm>
          <a:off x="0" y="0"/>
          <a:ext cx="0" cy="0"/>
          <a:chOff x="0" y="0"/>
          <a:chExt cx="0" cy="0"/>
        </a:xfrm>
      </p:grpSpPr>
      <p:sp>
        <p:nvSpPr>
          <p:cNvPr id="1443" name="Google Shape;1443;g1bae0546626_0_37705:notes"/>
          <p:cNvSpPr>
            <a:spLocks noGrp="1" noRot="1" noChangeAspect="1"/>
          </p:cNvSpPr>
          <p:nvPr>
            <p:ph type="sldImg" idx="2"/>
          </p:nvPr>
        </p:nvSpPr>
        <p:spPr>
          <a:xfrm>
            <a:off x="2220652" y="685800"/>
            <a:ext cx="24171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4" name="Google Shape;1444;g1bae0546626_0_37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1bae0546626_0_37735:notes"/>
          <p:cNvSpPr>
            <a:spLocks noGrp="1" noRot="1" noChangeAspect="1"/>
          </p:cNvSpPr>
          <p:nvPr>
            <p:ph type="sldImg" idx="2"/>
          </p:nvPr>
        </p:nvSpPr>
        <p:spPr>
          <a:xfrm>
            <a:off x="2220913" y="685800"/>
            <a:ext cx="2417762"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1bae0546626_0_37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6"/>
        <p:cNvGrpSpPr/>
        <p:nvPr/>
      </p:nvGrpSpPr>
      <p:grpSpPr>
        <a:xfrm>
          <a:off x="0" y="0"/>
          <a:ext cx="0" cy="0"/>
          <a:chOff x="0" y="0"/>
          <a:chExt cx="0" cy="0"/>
        </a:xfrm>
      </p:grpSpPr>
      <p:sp>
        <p:nvSpPr>
          <p:cNvPr id="1807" name="Google Shape;1807;g1bae0546626_0_38069:notes"/>
          <p:cNvSpPr>
            <a:spLocks noGrp="1" noRot="1" noChangeAspect="1"/>
          </p:cNvSpPr>
          <p:nvPr>
            <p:ph type="sldImg" idx="2"/>
          </p:nvPr>
        </p:nvSpPr>
        <p:spPr>
          <a:xfrm>
            <a:off x="2220652" y="685800"/>
            <a:ext cx="2417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8" name="Google Shape;1808;g1bae0546626_0_38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7"/>
        <p:cNvGrpSpPr/>
        <p:nvPr/>
      </p:nvGrpSpPr>
      <p:grpSpPr>
        <a:xfrm>
          <a:off x="0" y="0"/>
          <a:ext cx="0" cy="0"/>
          <a:chOff x="0" y="0"/>
          <a:chExt cx="0" cy="0"/>
        </a:xfrm>
      </p:grpSpPr>
      <p:sp>
        <p:nvSpPr>
          <p:cNvPr id="4008" name="Google Shape;4008;g1bae0546626_0_40269:notes"/>
          <p:cNvSpPr>
            <a:spLocks noGrp="1" noRot="1" noChangeAspect="1"/>
          </p:cNvSpPr>
          <p:nvPr>
            <p:ph type="sldImg" idx="2"/>
          </p:nvPr>
        </p:nvSpPr>
        <p:spPr>
          <a:xfrm>
            <a:off x="2220652" y="685800"/>
            <a:ext cx="2417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09" name="Google Shape;4009;g1bae0546626_0_402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6"/>
        <p:cNvGrpSpPr/>
        <p:nvPr/>
      </p:nvGrpSpPr>
      <p:grpSpPr>
        <a:xfrm>
          <a:off x="0" y="0"/>
          <a:ext cx="0" cy="0"/>
          <a:chOff x="0" y="0"/>
          <a:chExt cx="0" cy="0"/>
        </a:xfrm>
      </p:grpSpPr>
      <p:sp>
        <p:nvSpPr>
          <p:cNvPr id="4427" name="Google Shape;4427;g1bae0546626_0_40687:notes"/>
          <p:cNvSpPr>
            <a:spLocks noGrp="1" noRot="1" noChangeAspect="1"/>
          </p:cNvSpPr>
          <p:nvPr>
            <p:ph type="sldImg" idx="2"/>
          </p:nvPr>
        </p:nvSpPr>
        <p:spPr>
          <a:xfrm>
            <a:off x="2220913" y="685800"/>
            <a:ext cx="2417762"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8" name="Google Shape;4428;g1bae0546626_0_40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6"/>
        <p:cNvGrpSpPr/>
        <p:nvPr/>
      </p:nvGrpSpPr>
      <p:grpSpPr>
        <a:xfrm>
          <a:off x="0" y="0"/>
          <a:ext cx="0" cy="0"/>
          <a:chOff x="0" y="0"/>
          <a:chExt cx="0" cy="0"/>
        </a:xfrm>
      </p:grpSpPr>
      <p:sp>
        <p:nvSpPr>
          <p:cNvPr id="4597" name="Google Shape;4597;g1bae0546626_0_40856:notes"/>
          <p:cNvSpPr>
            <a:spLocks noGrp="1" noRot="1" noChangeAspect="1"/>
          </p:cNvSpPr>
          <p:nvPr>
            <p:ph type="sldImg" idx="2"/>
          </p:nvPr>
        </p:nvSpPr>
        <p:spPr>
          <a:xfrm>
            <a:off x="2220652" y="685800"/>
            <a:ext cx="2417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8" name="Google Shape;4598;g1bae0546626_0_40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1ad7582d5c2_1_138: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1ad7582d5c2_1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3"/>
        <p:cNvGrpSpPr/>
        <p:nvPr/>
      </p:nvGrpSpPr>
      <p:grpSpPr>
        <a:xfrm>
          <a:off x="0" y="0"/>
          <a:ext cx="0" cy="0"/>
          <a:chOff x="0" y="0"/>
          <a:chExt cx="0" cy="0"/>
        </a:xfrm>
      </p:grpSpPr>
      <p:sp>
        <p:nvSpPr>
          <p:cNvPr id="5004" name="Google Shape;5004;g1bae0546626_0_41262:notes"/>
          <p:cNvSpPr>
            <a:spLocks noGrp="1" noRot="1" noChangeAspect="1"/>
          </p:cNvSpPr>
          <p:nvPr>
            <p:ph type="sldImg" idx="2"/>
          </p:nvPr>
        </p:nvSpPr>
        <p:spPr>
          <a:xfrm>
            <a:off x="2220652" y="685800"/>
            <a:ext cx="2417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05" name="Google Shape;5005;g1bae0546626_0_41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2"/>
        <p:cNvGrpSpPr/>
        <p:nvPr/>
      </p:nvGrpSpPr>
      <p:grpSpPr>
        <a:xfrm>
          <a:off x="0" y="0"/>
          <a:ext cx="0" cy="0"/>
          <a:chOff x="0" y="0"/>
          <a:chExt cx="0" cy="0"/>
        </a:xfrm>
      </p:grpSpPr>
      <p:sp>
        <p:nvSpPr>
          <p:cNvPr id="5403" name="Google Shape;5403;g1bae0546626_0_41660:notes"/>
          <p:cNvSpPr>
            <a:spLocks noGrp="1" noRot="1" noChangeAspect="1"/>
          </p:cNvSpPr>
          <p:nvPr>
            <p:ph type="sldImg" idx="2"/>
          </p:nvPr>
        </p:nvSpPr>
        <p:spPr>
          <a:xfrm>
            <a:off x="2220652" y="685800"/>
            <a:ext cx="24171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4" name="Google Shape;5404;g1bae0546626_0_416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80"/>
        <p:cNvGrpSpPr/>
        <p:nvPr/>
      </p:nvGrpSpPr>
      <p:grpSpPr>
        <a:xfrm>
          <a:off x="0" y="0"/>
          <a:ext cx="0" cy="0"/>
          <a:chOff x="0" y="0"/>
          <a:chExt cx="0" cy="0"/>
        </a:xfrm>
      </p:grpSpPr>
      <p:sp>
        <p:nvSpPr>
          <p:cNvPr id="6181" name="Google Shape;6181;g1bae0546626_0_42437:notes"/>
          <p:cNvSpPr>
            <a:spLocks noGrp="1" noRot="1" noChangeAspect="1"/>
          </p:cNvSpPr>
          <p:nvPr>
            <p:ph type="sldImg" idx="2"/>
          </p:nvPr>
        </p:nvSpPr>
        <p:spPr>
          <a:xfrm>
            <a:off x="2220652" y="685800"/>
            <a:ext cx="24171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82" name="Google Shape;6182;g1bae0546626_0_42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85"/>
        <p:cNvGrpSpPr/>
        <p:nvPr/>
      </p:nvGrpSpPr>
      <p:grpSpPr>
        <a:xfrm>
          <a:off x="0" y="0"/>
          <a:ext cx="0" cy="0"/>
          <a:chOff x="0" y="0"/>
          <a:chExt cx="0" cy="0"/>
        </a:xfrm>
      </p:grpSpPr>
      <p:sp>
        <p:nvSpPr>
          <p:cNvPr id="7586" name="Google Shape;7586;g1bae0546626_0_43841:notes"/>
          <p:cNvSpPr>
            <a:spLocks noGrp="1" noRot="1" noChangeAspect="1"/>
          </p:cNvSpPr>
          <p:nvPr>
            <p:ph type="sldImg" idx="2"/>
          </p:nvPr>
        </p:nvSpPr>
        <p:spPr>
          <a:xfrm>
            <a:off x="2220675" y="685800"/>
            <a:ext cx="24171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87" name="Google Shape;7587;g1bae0546626_0_438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9"/>
        <p:cNvGrpSpPr/>
        <p:nvPr/>
      </p:nvGrpSpPr>
      <p:grpSpPr>
        <a:xfrm>
          <a:off x="0" y="0"/>
          <a:ext cx="0" cy="0"/>
          <a:chOff x="0" y="0"/>
          <a:chExt cx="0" cy="0"/>
        </a:xfrm>
      </p:grpSpPr>
      <p:sp>
        <p:nvSpPr>
          <p:cNvPr id="9980" name="Google Shape;9980;g1bae0546626_0_46234:notes"/>
          <p:cNvSpPr>
            <a:spLocks noGrp="1" noRot="1" noChangeAspect="1"/>
          </p:cNvSpPr>
          <p:nvPr>
            <p:ph type="sldImg" idx="2"/>
          </p:nvPr>
        </p:nvSpPr>
        <p:spPr>
          <a:xfrm>
            <a:off x="2220652" y="685800"/>
            <a:ext cx="24171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1" name="Google Shape;9981;g1bae0546626_0_46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4"/>
        <p:cNvGrpSpPr/>
        <p:nvPr/>
      </p:nvGrpSpPr>
      <p:grpSpPr>
        <a:xfrm>
          <a:off x="0" y="0"/>
          <a:ext cx="0" cy="0"/>
          <a:chOff x="0" y="0"/>
          <a:chExt cx="0" cy="0"/>
        </a:xfrm>
      </p:grpSpPr>
      <p:sp>
        <p:nvSpPr>
          <p:cNvPr id="11995" name="Google Shape;11995;g1bae0546626_0_48248:notes"/>
          <p:cNvSpPr>
            <a:spLocks noGrp="1" noRot="1" noChangeAspect="1"/>
          </p:cNvSpPr>
          <p:nvPr>
            <p:ph type="sldImg" idx="2"/>
          </p:nvPr>
        </p:nvSpPr>
        <p:spPr>
          <a:xfrm>
            <a:off x="2220652" y="685800"/>
            <a:ext cx="24171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96" name="Google Shape;11996;g1bae0546626_0_48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8"/>
        <p:cNvGrpSpPr/>
        <p:nvPr/>
      </p:nvGrpSpPr>
      <p:grpSpPr>
        <a:xfrm>
          <a:off x="0" y="0"/>
          <a:ext cx="0" cy="0"/>
          <a:chOff x="0" y="0"/>
          <a:chExt cx="0" cy="0"/>
        </a:xfrm>
      </p:grpSpPr>
      <p:sp>
        <p:nvSpPr>
          <p:cNvPr id="13629" name="Google Shape;13629;g1bae0546626_0_49881:notes"/>
          <p:cNvSpPr>
            <a:spLocks noGrp="1" noRot="1" noChangeAspect="1"/>
          </p:cNvSpPr>
          <p:nvPr>
            <p:ph type="sldImg" idx="2"/>
          </p:nvPr>
        </p:nvSpPr>
        <p:spPr>
          <a:xfrm>
            <a:off x="2220675" y="685800"/>
            <a:ext cx="24171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30" name="Google Shape;13630;g1bae0546626_0_49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70"/>
        <p:cNvGrpSpPr/>
        <p:nvPr/>
      </p:nvGrpSpPr>
      <p:grpSpPr>
        <a:xfrm>
          <a:off x="0" y="0"/>
          <a:ext cx="0" cy="0"/>
          <a:chOff x="0" y="0"/>
          <a:chExt cx="0" cy="0"/>
        </a:xfrm>
      </p:grpSpPr>
      <p:sp>
        <p:nvSpPr>
          <p:cNvPr id="14671" name="Google Shape;14671;g1bae0546626_0_50922:notes"/>
          <p:cNvSpPr>
            <a:spLocks noGrp="1" noRot="1" noChangeAspect="1"/>
          </p:cNvSpPr>
          <p:nvPr>
            <p:ph type="sldImg" idx="2"/>
          </p:nvPr>
        </p:nvSpPr>
        <p:spPr>
          <a:xfrm>
            <a:off x="2220652" y="685800"/>
            <a:ext cx="24171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72" name="Google Shape;14672;g1bae0546626_0_50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
        <p:cNvGrpSpPr/>
        <p:nvPr/>
      </p:nvGrpSpPr>
      <p:grpSpPr>
        <a:xfrm>
          <a:off x="0" y="0"/>
          <a:ext cx="0" cy="0"/>
          <a:chOff x="0" y="0"/>
          <a:chExt cx="0" cy="0"/>
        </a:xfrm>
      </p:grpSpPr>
      <p:sp>
        <p:nvSpPr>
          <p:cNvPr id="750" name="Google Shape;750;g1ad7582d5c2_1_296: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 name="Google Shape;751;g1ad7582d5c2_1_2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
        <p:cNvGrpSpPr/>
        <p:nvPr/>
      </p:nvGrpSpPr>
      <p:grpSpPr>
        <a:xfrm>
          <a:off x="0" y="0"/>
          <a:ext cx="0" cy="0"/>
          <a:chOff x="0" y="0"/>
          <a:chExt cx="0" cy="0"/>
        </a:xfrm>
      </p:grpSpPr>
      <p:sp>
        <p:nvSpPr>
          <p:cNvPr id="766" name="Google Shape;766;g1ad7582d5c2_1_200: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7" name="Google Shape;767;g1ad7582d5c2_1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8"/>
        <p:cNvGrpSpPr/>
        <p:nvPr/>
      </p:nvGrpSpPr>
      <p:grpSpPr>
        <a:xfrm>
          <a:off x="0" y="0"/>
          <a:ext cx="0" cy="0"/>
          <a:chOff x="0" y="0"/>
          <a:chExt cx="0" cy="0"/>
        </a:xfrm>
      </p:grpSpPr>
      <p:sp>
        <p:nvSpPr>
          <p:cNvPr id="779" name="Google Shape;779;g1afa520250c_0_39: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 name="Google Shape;780;g1afa520250c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0"/>
        <p:cNvGrpSpPr/>
        <p:nvPr/>
      </p:nvGrpSpPr>
      <p:grpSpPr>
        <a:xfrm>
          <a:off x="0" y="0"/>
          <a:ext cx="0" cy="0"/>
          <a:chOff x="0" y="0"/>
          <a:chExt cx="0" cy="0"/>
        </a:xfrm>
      </p:grpSpPr>
      <p:sp>
        <p:nvSpPr>
          <p:cNvPr id="801" name="Google Shape;801;g1afa520250c_0_64: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2" name="Google Shape;802;g1afa520250c_0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
        <p:cNvGrpSpPr/>
        <p:nvPr/>
      </p:nvGrpSpPr>
      <p:grpSpPr>
        <a:xfrm>
          <a:off x="0" y="0"/>
          <a:ext cx="0" cy="0"/>
          <a:chOff x="0" y="0"/>
          <a:chExt cx="0" cy="0"/>
        </a:xfrm>
      </p:grpSpPr>
      <p:sp>
        <p:nvSpPr>
          <p:cNvPr id="815" name="Google Shape;815;g1afa520250c_0_106:notes"/>
          <p:cNvSpPr>
            <a:spLocks noGrp="1" noRot="1" noChangeAspect="1"/>
          </p:cNvSpPr>
          <p:nvPr>
            <p:ph type="sldImg" idx="2"/>
          </p:nvPr>
        </p:nvSpPr>
        <p:spPr>
          <a:xfrm>
            <a:off x="2220913" y="685800"/>
            <a:ext cx="24161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 name="Google Shape;816;g1afa520250c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4.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2.png"/><Relationship Id="rId7"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4.png"/><Relationship Id="rId5" Type="http://schemas.openxmlformats.org/officeDocument/2006/relationships/image" Target="../media/image3.png"/><Relationship Id="rId4" Type="http://schemas.openxmlformats.org/officeDocument/2006/relationships/image" Target="../media/image7.png"/></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png"/><Relationship Id="rId7" Type="http://schemas.openxmlformats.org/officeDocument/2006/relationships/image" Target="../media/image10.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9.png"/><Relationship Id="rId10" Type="http://schemas.openxmlformats.org/officeDocument/2006/relationships/image" Target="../media/image7.png"/><Relationship Id="rId4" Type="http://schemas.openxmlformats.org/officeDocument/2006/relationships/image" Target="../media/image8.png"/><Relationship Id="rId9" Type="http://schemas.openxmlformats.org/officeDocument/2006/relationships/image" Target="../media/image5.png"/></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2.png"/><Relationship Id="rId7"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13.png"/><Relationship Id="rId9" Type="http://schemas.openxmlformats.org/officeDocument/2006/relationships/image" Target="../media/image14.png"/></Relationships>
</file>

<file path=ppt/slideLayouts/_rels/slideLayout1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4.png"/></Relationships>
</file>

<file path=ppt/slideLayouts/_rels/slideLayout1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4.png"/></Relationships>
</file>

<file path=ppt/slideLayouts/_rels/slideLayout19.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4.png"/></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8.png"/><Relationship Id="rId4" Type="http://schemas.openxmlformats.org/officeDocument/2006/relationships/image" Target="../media/image10.png"/></Relationships>
</file>

<file path=ppt/slideLayouts/_rels/slideLayout2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4.png"/></Relationships>
</file>

<file path=ppt/slideLayouts/_rels/slideLayout22.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png"/><Relationship Id="rId7" Type="http://schemas.openxmlformats.org/officeDocument/2006/relationships/image" Target="../media/image10.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9.png"/><Relationship Id="rId10" Type="http://schemas.openxmlformats.org/officeDocument/2006/relationships/image" Target="../media/image7.png"/><Relationship Id="rId4" Type="http://schemas.openxmlformats.org/officeDocument/2006/relationships/image" Target="../media/image8.png"/><Relationship Id="rId9" Type="http://schemas.openxmlformats.org/officeDocument/2006/relationships/image" Target="../media/image5.png"/></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png"/><Relationship Id="rId7" Type="http://schemas.openxmlformats.org/officeDocument/2006/relationships/image" Target="../media/image10.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9.png"/><Relationship Id="rId10" Type="http://schemas.openxmlformats.org/officeDocument/2006/relationships/image" Target="../media/image7.png"/><Relationship Id="rId4" Type="http://schemas.openxmlformats.org/officeDocument/2006/relationships/image" Target="../media/image8.png"/><Relationship Id="rId9" Type="http://schemas.openxmlformats.org/officeDocument/2006/relationships/image" Target="../media/image5.png"/></Relationships>
</file>

<file path=ppt/slideLayouts/_rels/slideLayout2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png"/><Relationship Id="rId7" Type="http://schemas.openxmlformats.org/officeDocument/2006/relationships/image" Target="../media/image10.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9.png"/><Relationship Id="rId10" Type="http://schemas.openxmlformats.org/officeDocument/2006/relationships/image" Target="../media/image7.png"/><Relationship Id="rId4" Type="http://schemas.openxmlformats.org/officeDocument/2006/relationships/image" Target="../media/image8.png"/><Relationship Id="rId9" Type="http://schemas.openxmlformats.org/officeDocument/2006/relationships/image" Target="../media/image5.png"/></Relationships>
</file>

<file path=ppt/slideLayouts/_rels/slideLayout26.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4.png"/></Relationships>
</file>

<file path=ppt/slideLayouts/_rels/slideLayout2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4.png"/></Relationships>
</file>

<file path=ppt/slideLayouts/_rels/slideLayout2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4.png"/></Relationships>
</file>

<file path=ppt/slideLayouts/_rels/slideLayout29.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4.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4.png"/><Relationship Id="rId5" Type="http://schemas.openxmlformats.org/officeDocument/2006/relationships/image" Target="../media/image8.png"/><Relationship Id="rId4" Type="http://schemas.openxmlformats.org/officeDocument/2006/relationships/image" Target="../media/image10.png"/></Relationships>
</file>

<file path=ppt/slideLayouts/_rels/slideLayout31.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2.png"/><Relationship Id="rId7"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13.png"/><Relationship Id="rId9" Type="http://schemas.openxmlformats.org/officeDocument/2006/relationships/image" Target="../media/image14.png"/></Relationships>
</file>

<file path=ppt/slideLayouts/_rels/slideLayout32.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7.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3.png"/><Relationship Id="rId5" Type="http://schemas.openxmlformats.org/officeDocument/2006/relationships/image" Target="../media/image4.png"/><Relationship Id="rId10" Type="http://schemas.openxmlformats.org/officeDocument/2006/relationships/image" Target="../media/image12.png"/><Relationship Id="rId4" Type="http://schemas.openxmlformats.org/officeDocument/2006/relationships/image" Target="../media/image15.png"/><Relationship Id="rId9" Type="http://schemas.openxmlformats.org/officeDocument/2006/relationships/image" Target="../media/image11.png"/></Relationships>
</file>

<file path=ppt/slideLayouts/_rels/slideLayout3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2.png"/><Relationship Id="rId7"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16.png"/><Relationship Id="rId10" Type="http://schemas.openxmlformats.org/officeDocument/2006/relationships/image" Target="../media/image20.png"/><Relationship Id="rId4" Type="http://schemas.openxmlformats.org/officeDocument/2006/relationships/image" Target="../media/image18.png"/><Relationship Id="rId9" Type="http://schemas.openxmlformats.org/officeDocument/2006/relationships/image" Target="../media/image19.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2.png"/><Relationship Id="rId7"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13.png"/><Relationship Id="rId9" Type="http://schemas.openxmlformats.org/officeDocument/2006/relationships/image" Target="../media/image14.png"/></Relationships>
</file>

<file path=ppt/slideLayouts/_rels/slideLayout5.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2.png"/><Relationship Id="rId7"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13.png"/><Relationship Id="rId9" Type="http://schemas.openxmlformats.org/officeDocument/2006/relationships/image" Target="../media/image14.png"/></Relationships>
</file>

<file path=ppt/slideLayouts/_rels/slideLayout6.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2.png"/><Relationship Id="rId7"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13.png"/><Relationship Id="rId9" Type="http://schemas.openxmlformats.org/officeDocument/2006/relationships/image" Target="../media/image14.png"/></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2.png"/><Relationship Id="rId7"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4.png"/></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2.png"/><Relationship Id="rId7"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13.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png"/><Relationship Id="rId7" Type="http://schemas.openxmlformats.org/officeDocument/2006/relationships/image" Target="../media/image10.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9.png"/><Relationship Id="rId10" Type="http://schemas.openxmlformats.org/officeDocument/2006/relationships/image" Target="../media/image7.png"/><Relationship Id="rId4" Type="http://schemas.openxmlformats.org/officeDocument/2006/relationships/image" Target="../media/image8.png"/><Relationship Id="rId9" Type="http://schemas.openxmlformats.org/officeDocument/2006/relationships/image" Target="../media/image5.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subTitle" idx="1"/>
          </p:nvPr>
        </p:nvSpPr>
        <p:spPr>
          <a:xfrm>
            <a:off x="832343" y="4325688"/>
            <a:ext cx="3666300" cy="735600"/>
          </a:xfrm>
          <a:prstGeom prst="rect">
            <a:avLst/>
          </a:prstGeom>
          <a:ln>
            <a:noFill/>
          </a:ln>
        </p:spPr>
        <p:txBody>
          <a:bodyPr spcFirstLastPara="1" wrap="square" lIns="111525" tIns="111525" rIns="111525" bIns="111525" anchor="t" anchorCtr="0">
            <a:noAutofit/>
          </a:bodyPr>
          <a:lstStyle>
            <a:lvl1pPr lvl="0" algn="ctr">
              <a:lnSpc>
                <a:spcPct val="100000"/>
              </a:lnSpc>
              <a:spcBef>
                <a:spcPts val="0"/>
              </a:spcBef>
              <a:spcAft>
                <a:spcPts val="0"/>
              </a:spcAft>
              <a:buClr>
                <a:schemeClr val="lt1"/>
              </a:buClr>
              <a:buSzPts val="1700"/>
              <a:buNone/>
              <a:defRPr sz="1600" i="1">
                <a:latin typeface="Lora"/>
                <a:ea typeface="Lora"/>
                <a:cs typeface="Lora"/>
                <a:sym typeface="Lora"/>
              </a:defRPr>
            </a:lvl1pPr>
            <a:lvl2pPr lvl="1" algn="ctr">
              <a:lnSpc>
                <a:spcPct val="100000"/>
              </a:lnSpc>
              <a:spcBef>
                <a:spcPts val="0"/>
              </a:spcBef>
              <a:spcAft>
                <a:spcPts val="0"/>
              </a:spcAft>
              <a:buClr>
                <a:schemeClr val="lt1"/>
              </a:buClr>
              <a:buSzPts val="2200"/>
              <a:buNone/>
              <a:defRPr sz="2200">
                <a:solidFill>
                  <a:schemeClr val="lt1"/>
                </a:solidFill>
              </a:defRPr>
            </a:lvl2pPr>
            <a:lvl3pPr lvl="2" algn="ctr">
              <a:lnSpc>
                <a:spcPct val="100000"/>
              </a:lnSpc>
              <a:spcBef>
                <a:spcPts val="0"/>
              </a:spcBef>
              <a:spcAft>
                <a:spcPts val="0"/>
              </a:spcAft>
              <a:buClr>
                <a:schemeClr val="lt1"/>
              </a:buClr>
              <a:buSzPts val="2200"/>
              <a:buNone/>
              <a:defRPr sz="2200">
                <a:solidFill>
                  <a:schemeClr val="lt1"/>
                </a:solidFill>
              </a:defRPr>
            </a:lvl3pPr>
            <a:lvl4pPr lvl="3" algn="ctr">
              <a:lnSpc>
                <a:spcPct val="100000"/>
              </a:lnSpc>
              <a:spcBef>
                <a:spcPts val="0"/>
              </a:spcBef>
              <a:spcAft>
                <a:spcPts val="0"/>
              </a:spcAft>
              <a:buClr>
                <a:schemeClr val="lt1"/>
              </a:buClr>
              <a:buSzPts val="2200"/>
              <a:buNone/>
              <a:defRPr sz="2200">
                <a:solidFill>
                  <a:schemeClr val="lt1"/>
                </a:solidFill>
              </a:defRPr>
            </a:lvl4pPr>
            <a:lvl5pPr lvl="4" algn="ctr">
              <a:lnSpc>
                <a:spcPct val="100000"/>
              </a:lnSpc>
              <a:spcBef>
                <a:spcPts val="0"/>
              </a:spcBef>
              <a:spcAft>
                <a:spcPts val="0"/>
              </a:spcAft>
              <a:buClr>
                <a:schemeClr val="lt1"/>
              </a:buClr>
              <a:buSzPts val="2200"/>
              <a:buNone/>
              <a:defRPr sz="2200">
                <a:solidFill>
                  <a:schemeClr val="lt1"/>
                </a:solidFill>
              </a:defRPr>
            </a:lvl5pPr>
            <a:lvl6pPr lvl="5" algn="ctr">
              <a:lnSpc>
                <a:spcPct val="100000"/>
              </a:lnSpc>
              <a:spcBef>
                <a:spcPts val="0"/>
              </a:spcBef>
              <a:spcAft>
                <a:spcPts val="0"/>
              </a:spcAft>
              <a:buClr>
                <a:schemeClr val="lt1"/>
              </a:buClr>
              <a:buSzPts val="2200"/>
              <a:buNone/>
              <a:defRPr sz="2200">
                <a:solidFill>
                  <a:schemeClr val="lt1"/>
                </a:solidFill>
              </a:defRPr>
            </a:lvl6pPr>
            <a:lvl7pPr lvl="6" algn="ctr">
              <a:lnSpc>
                <a:spcPct val="100000"/>
              </a:lnSpc>
              <a:spcBef>
                <a:spcPts val="0"/>
              </a:spcBef>
              <a:spcAft>
                <a:spcPts val="0"/>
              </a:spcAft>
              <a:buClr>
                <a:schemeClr val="lt1"/>
              </a:buClr>
              <a:buSzPts val="2200"/>
              <a:buNone/>
              <a:defRPr sz="2200">
                <a:solidFill>
                  <a:schemeClr val="lt1"/>
                </a:solidFill>
              </a:defRPr>
            </a:lvl7pPr>
            <a:lvl8pPr lvl="7" algn="ctr">
              <a:lnSpc>
                <a:spcPct val="100000"/>
              </a:lnSpc>
              <a:spcBef>
                <a:spcPts val="0"/>
              </a:spcBef>
              <a:spcAft>
                <a:spcPts val="0"/>
              </a:spcAft>
              <a:buClr>
                <a:schemeClr val="lt1"/>
              </a:buClr>
              <a:buSzPts val="2200"/>
              <a:buNone/>
              <a:defRPr sz="2200">
                <a:solidFill>
                  <a:schemeClr val="lt1"/>
                </a:solidFill>
              </a:defRPr>
            </a:lvl8pPr>
            <a:lvl9pPr lvl="8" algn="ctr">
              <a:lnSpc>
                <a:spcPct val="100000"/>
              </a:lnSpc>
              <a:spcBef>
                <a:spcPts val="0"/>
              </a:spcBef>
              <a:spcAft>
                <a:spcPts val="0"/>
              </a:spcAft>
              <a:buClr>
                <a:schemeClr val="lt1"/>
              </a:buClr>
              <a:buSzPts val="2200"/>
              <a:buNone/>
              <a:defRPr sz="2200">
                <a:solidFill>
                  <a:schemeClr val="lt1"/>
                </a:solidFill>
              </a:defRPr>
            </a:lvl9pPr>
          </a:lstStyle>
          <a:p>
            <a:endParaRPr/>
          </a:p>
        </p:txBody>
      </p:sp>
      <p:sp>
        <p:nvSpPr>
          <p:cNvPr id="11" name="Google Shape;11;p2"/>
          <p:cNvSpPr txBox="1">
            <a:spLocks noGrp="1"/>
          </p:cNvSpPr>
          <p:nvPr>
            <p:ph type="ctrTitle"/>
          </p:nvPr>
        </p:nvSpPr>
        <p:spPr>
          <a:xfrm>
            <a:off x="832343" y="5225800"/>
            <a:ext cx="3666300" cy="494400"/>
          </a:xfrm>
          <a:prstGeom prst="rect">
            <a:avLst/>
          </a:prstGeom>
          <a:noFill/>
        </p:spPr>
        <p:txBody>
          <a:bodyPr spcFirstLastPara="1" wrap="square" lIns="111525" tIns="111525" rIns="111525" bIns="111525" anchor="b" anchorCtr="0">
            <a:noAutofit/>
          </a:bodyPr>
          <a:lstStyle>
            <a:lvl1pPr lvl="0" algn="ctr" rtl="0">
              <a:lnSpc>
                <a:spcPct val="90000"/>
              </a:lnSpc>
              <a:spcBef>
                <a:spcPts val="0"/>
              </a:spcBef>
              <a:spcAft>
                <a:spcPts val="0"/>
              </a:spcAft>
              <a:buClr>
                <a:schemeClr val="lt1"/>
              </a:buClr>
              <a:buSzPts val="6300"/>
              <a:buNone/>
              <a:defRPr sz="1600">
                <a:latin typeface="Montserrat Medium"/>
                <a:ea typeface="Montserrat Medium"/>
                <a:cs typeface="Montserrat Medium"/>
                <a:sym typeface="Montserrat Medium"/>
              </a:defRPr>
            </a:lvl1pPr>
            <a:lvl2pPr lvl="1" algn="ctr" rtl="0">
              <a:spcBef>
                <a:spcPts val="0"/>
              </a:spcBef>
              <a:spcAft>
                <a:spcPts val="0"/>
              </a:spcAft>
              <a:buClr>
                <a:schemeClr val="lt1"/>
              </a:buClr>
              <a:buSzPts val="6300"/>
              <a:buNone/>
              <a:defRPr sz="6300">
                <a:solidFill>
                  <a:schemeClr val="lt1"/>
                </a:solidFill>
              </a:defRPr>
            </a:lvl2pPr>
            <a:lvl3pPr lvl="2" algn="ctr" rtl="0">
              <a:spcBef>
                <a:spcPts val="0"/>
              </a:spcBef>
              <a:spcAft>
                <a:spcPts val="0"/>
              </a:spcAft>
              <a:buClr>
                <a:schemeClr val="lt1"/>
              </a:buClr>
              <a:buSzPts val="6300"/>
              <a:buNone/>
              <a:defRPr sz="6300">
                <a:solidFill>
                  <a:schemeClr val="lt1"/>
                </a:solidFill>
              </a:defRPr>
            </a:lvl3pPr>
            <a:lvl4pPr lvl="3" algn="ctr" rtl="0">
              <a:spcBef>
                <a:spcPts val="0"/>
              </a:spcBef>
              <a:spcAft>
                <a:spcPts val="0"/>
              </a:spcAft>
              <a:buClr>
                <a:schemeClr val="lt1"/>
              </a:buClr>
              <a:buSzPts val="6300"/>
              <a:buNone/>
              <a:defRPr sz="6300">
                <a:solidFill>
                  <a:schemeClr val="lt1"/>
                </a:solidFill>
              </a:defRPr>
            </a:lvl4pPr>
            <a:lvl5pPr lvl="4" algn="ctr" rtl="0">
              <a:spcBef>
                <a:spcPts val="0"/>
              </a:spcBef>
              <a:spcAft>
                <a:spcPts val="0"/>
              </a:spcAft>
              <a:buClr>
                <a:schemeClr val="lt1"/>
              </a:buClr>
              <a:buSzPts val="6300"/>
              <a:buNone/>
              <a:defRPr sz="6300">
                <a:solidFill>
                  <a:schemeClr val="lt1"/>
                </a:solidFill>
              </a:defRPr>
            </a:lvl5pPr>
            <a:lvl6pPr lvl="5" algn="ctr" rtl="0">
              <a:spcBef>
                <a:spcPts val="0"/>
              </a:spcBef>
              <a:spcAft>
                <a:spcPts val="0"/>
              </a:spcAft>
              <a:buClr>
                <a:schemeClr val="lt1"/>
              </a:buClr>
              <a:buSzPts val="6300"/>
              <a:buNone/>
              <a:defRPr sz="6300">
                <a:solidFill>
                  <a:schemeClr val="lt1"/>
                </a:solidFill>
              </a:defRPr>
            </a:lvl6pPr>
            <a:lvl7pPr lvl="6" algn="ctr" rtl="0">
              <a:spcBef>
                <a:spcPts val="0"/>
              </a:spcBef>
              <a:spcAft>
                <a:spcPts val="0"/>
              </a:spcAft>
              <a:buClr>
                <a:schemeClr val="lt1"/>
              </a:buClr>
              <a:buSzPts val="6300"/>
              <a:buNone/>
              <a:defRPr sz="6300">
                <a:solidFill>
                  <a:schemeClr val="lt1"/>
                </a:solidFill>
              </a:defRPr>
            </a:lvl7pPr>
            <a:lvl8pPr lvl="7" algn="ctr" rtl="0">
              <a:spcBef>
                <a:spcPts val="0"/>
              </a:spcBef>
              <a:spcAft>
                <a:spcPts val="0"/>
              </a:spcAft>
              <a:buClr>
                <a:schemeClr val="lt1"/>
              </a:buClr>
              <a:buSzPts val="6300"/>
              <a:buNone/>
              <a:defRPr sz="6300">
                <a:solidFill>
                  <a:schemeClr val="lt1"/>
                </a:solidFill>
              </a:defRPr>
            </a:lvl8pPr>
            <a:lvl9pPr lvl="8" algn="ctr" rtl="0">
              <a:spcBef>
                <a:spcPts val="0"/>
              </a:spcBef>
              <a:spcAft>
                <a:spcPts val="0"/>
              </a:spcAft>
              <a:buClr>
                <a:schemeClr val="lt1"/>
              </a:buClr>
              <a:buSzPts val="6300"/>
              <a:buNone/>
              <a:defRPr sz="6300">
                <a:solidFill>
                  <a:schemeClr val="lt1"/>
                </a:solidFill>
              </a:defRPr>
            </a:lvl9pPr>
          </a:lstStyle>
          <a:p>
            <a:endParaRPr/>
          </a:p>
        </p:txBody>
      </p:sp>
      <p:sp>
        <p:nvSpPr>
          <p:cNvPr id="12" name="Google Shape;12;p2"/>
          <p:cNvSpPr txBox="1">
            <a:spLocks noGrp="1"/>
          </p:cNvSpPr>
          <p:nvPr>
            <p:ph type="ctrTitle" idx="2"/>
          </p:nvPr>
        </p:nvSpPr>
        <p:spPr>
          <a:xfrm>
            <a:off x="832300" y="1841900"/>
            <a:ext cx="3666300" cy="1957200"/>
          </a:xfrm>
          <a:prstGeom prst="rect">
            <a:avLst/>
          </a:prstGeom>
        </p:spPr>
        <p:txBody>
          <a:bodyPr spcFirstLastPara="1" wrap="square" lIns="111525" tIns="111525" rIns="111525" bIns="111525" anchor="b" anchorCtr="0">
            <a:noAutofit/>
          </a:bodyPr>
          <a:lstStyle>
            <a:lvl1pPr lvl="0" algn="ctr">
              <a:spcBef>
                <a:spcPts val="0"/>
              </a:spcBef>
              <a:spcAft>
                <a:spcPts val="0"/>
              </a:spcAft>
              <a:buSzPts val="6300"/>
              <a:buNone/>
              <a:defRPr sz="4000"/>
            </a:lvl1pPr>
            <a:lvl2pPr lvl="1" algn="ctr">
              <a:spcBef>
                <a:spcPts val="0"/>
              </a:spcBef>
              <a:spcAft>
                <a:spcPts val="0"/>
              </a:spcAft>
              <a:buClr>
                <a:schemeClr val="lt1"/>
              </a:buClr>
              <a:buSzPts val="6300"/>
              <a:buNone/>
              <a:defRPr sz="6300">
                <a:solidFill>
                  <a:schemeClr val="lt1"/>
                </a:solidFill>
              </a:defRPr>
            </a:lvl2pPr>
            <a:lvl3pPr lvl="2" algn="ctr">
              <a:spcBef>
                <a:spcPts val="0"/>
              </a:spcBef>
              <a:spcAft>
                <a:spcPts val="0"/>
              </a:spcAft>
              <a:buClr>
                <a:schemeClr val="lt1"/>
              </a:buClr>
              <a:buSzPts val="6300"/>
              <a:buNone/>
              <a:defRPr sz="6300">
                <a:solidFill>
                  <a:schemeClr val="lt1"/>
                </a:solidFill>
              </a:defRPr>
            </a:lvl3pPr>
            <a:lvl4pPr lvl="3" algn="ctr">
              <a:spcBef>
                <a:spcPts val="0"/>
              </a:spcBef>
              <a:spcAft>
                <a:spcPts val="0"/>
              </a:spcAft>
              <a:buClr>
                <a:schemeClr val="lt1"/>
              </a:buClr>
              <a:buSzPts val="6300"/>
              <a:buNone/>
              <a:defRPr sz="6300">
                <a:solidFill>
                  <a:schemeClr val="lt1"/>
                </a:solidFill>
              </a:defRPr>
            </a:lvl4pPr>
            <a:lvl5pPr lvl="4" algn="ctr">
              <a:spcBef>
                <a:spcPts val="0"/>
              </a:spcBef>
              <a:spcAft>
                <a:spcPts val="0"/>
              </a:spcAft>
              <a:buClr>
                <a:schemeClr val="lt1"/>
              </a:buClr>
              <a:buSzPts val="6300"/>
              <a:buNone/>
              <a:defRPr sz="6300">
                <a:solidFill>
                  <a:schemeClr val="lt1"/>
                </a:solidFill>
              </a:defRPr>
            </a:lvl5pPr>
            <a:lvl6pPr lvl="5" algn="ctr">
              <a:spcBef>
                <a:spcPts val="0"/>
              </a:spcBef>
              <a:spcAft>
                <a:spcPts val="0"/>
              </a:spcAft>
              <a:buClr>
                <a:schemeClr val="lt1"/>
              </a:buClr>
              <a:buSzPts val="6300"/>
              <a:buNone/>
              <a:defRPr sz="6300">
                <a:solidFill>
                  <a:schemeClr val="lt1"/>
                </a:solidFill>
              </a:defRPr>
            </a:lvl6pPr>
            <a:lvl7pPr lvl="6" algn="ctr">
              <a:spcBef>
                <a:spcPts val="0"/>
              </a:spcBef>
              <a:spcAft>
                <a:spcPts val="0"/>
              </a:spcAft>
              <a:buClr>
                <a:schemeClr val="lt1"/>
              </a:buClr>
              <a:buSzPts val="6300"/>
              <a:buNone/>
              <a:defRPr sz="6300">
                <a:solidFill>
                  <a:schemeClr val="lt1"/>
                </a:solidFill>
              </a:defRPr>
            </a:lvl7pPr>
            <a:lvl8pPr lvl="7" algn="ctr">
              <a:spcBef>
                <a:spcPts val="0"/>
              </a:spcBef>
              <a:spcAft>
                <a:spcPts val="0"/>
              </a:spcAft>
              <a:buClr>
                <a:schemeClr val="lt1"/>
              </a:buClr>
              <a:buSzPts val="6300"/>
              <a:buNone/>
              <a:defRPr sz="6300">
                <a:solidFill>
                  <a:schemeClr val="lt1"/>
                </a:solidFill>
              </a:defRPr>
            </a:lvl8pPr>
            <a:lvl9pPr lvl="8" algn="ctr">
              <a:spcBef>
                <a:spcPts val="0"/>
              </a:spcBef>
              <a:spcAft>
                <a:spcPts val="0"/>
              </a:spcAft>
              <a:buClr>
                <a:schemeClr val="lt1"/>
              </a:buClr>
              <a:buSzPts val="6300"/>
              <a:buNone/>
              <a:defRPr sz="6300">
                <a:solidFill>
                  <a:schemeClr val="lt1"/>
                </a:solidFill>
              </a:defRPr>
            </a:lvl9pPr>
          </a:lstStyle>
          <a:p>
            <a:endParaRPr/>
          </a:p>
        </p:txBody>
      </p:sp>
      <p:grpSp>
        <p:nvGrpSpPr>
          <p:cNvPr id="13" name="Google Shape;13;p2"/>
          <p:cNvGrpSpPr/>
          <p:nvPr/>
        </p:nvGrpSpPr>
        <p:grpSpPr>
          <a:xfrm flipH="1">
            <a:off x="-564657" y="-554990"/>
            <a:ext cx="3472318" cy="3169924"/>
            <a:chOff x="2254026" y="-366862"/>
            <a:chExt cx="3463659" cy="3162019"/>
          </a:xfrm>
        </p:grpSpPr>
        <p:pic>
          <p:nvPicPr>
            <p:cNvPr id="14" name="Google Shape;14;p2"/>
            <p:cNvPicPr preferRelativeResize="0"/>
            <p:nvPr/>
          </p:nvPicPr>
          <p:blipFill>
            <a:blip r:embed="rId2">
              <a:alphaModFix/>
            </a:blip>
            <a:stretch>
              <a:fillRect/>
            </a:stretch>
          </p:blipFill>
          <p:spPr>
            <a:xfrm rot="-7440204">
              <a:off x="2482349" y="-227253"/>
              <a:ext cx="877810" cy="1017543"/>
            </a:xfrm>
            <a:prstGeom prst="rect">
              <a:avLst/>
            </a:prstGeom>
            <a:noFill/>
            <a:ln>
              <a:noFill/>
            </a:ln>
          </p:spPr>
        </p:pic>
        <p:pic>
          <p:nvPicPr>
            <p:cNvPr id="15" name="Google Shape;15;p2"/>
            <p:cNvPicPr preferRelativeResize="0"/>
            <p:nvPr/>
          </p:nvPicPr>
          <p:blipFill>
            <a:blip r:embed="rId3">
              <a:alphaModFix/>
            </a:blip>
            <a:stretch>
              <a:fillRect/>
            </a:stretch>
          </p:blipFill>
          <p:spPr>
            <a:xfrm rot="8558131">
              <a:off x="4535221" y="1538827"/>
              <a:ext cx="953273" cy="1077638"/>
            </a:xfrm>
            <a:prstGeom prst="rect">
              <a:avLst/>
            </a:prstGeom>
            <a:noFill/>
            <a:ln>
              <a:noFill/>
            </a:ln>
          </p:spPr>
        </p:pic>
        <p:pic>
          <p:nvPicPr>
            <p:cNvPr id="16" name="Google Shape;16;p2"/>
            <p:cNvPicPr preferRelativeResize="0"/>
            <p:nvPr/>
          </p:nvPicPr>
          <p:blipFill>
            <a:blip r:embed="rId4">
              <a:alphaModFix/>
            </a:blip>
            <a:stretch>
              <a:fillRect/>
            </a:stretch>
          </p:blipFill>
          <p:spPr>
            <a:xfrm rot="-3006359" flipH="1">
              <a:off x="3166342" y="37690"/>
              <a:ext cx="501278" cy="487670"/>
            </a:xfrm>
            <a:prstGeom prst="rect">
              <a:avLst/>
            </a:prstGeom>
            <a:noFill/>
            <a:ln>
              <a:noFill/>
            </a:ln>
          </p:spPr>
        </p:pic>
        <p:pic>
          <p:nvPicPr>
            <p:cNvPr id="17" name="Google Shape;17;p2"/>
            <p:cNvPicPr preferRelativeResize="0"/>
            <p:nvPr/>
          </p:nvPicPr>
          <p:blipFill>
            <a:blip r:embed="rId5">
              <a:alphaModFix/>
            </a:blip>
            <a:stretch>
              <a:fillRect/>
            </a:stretch>
          </p:blipFill>
          <p:spPr>
            <a:xfrm>
              <a:off x="4745684" y="1435096"/>
              <a:ext cx="532333" cy="575914"/>
            </a:xfrm>
            <a:prstGeom prst="rect">
              <a:avLst/>
            </a:prstGeom>
            <a:noFill/>
            <a:ln>
              <a:noFill/>
            </a:ln>
          </p:spPr>
        </p:pic>
        <p:pic>
          <p:nvPicPr>
            <p:cNvPr id="18" name="Google Shape;18;p2"/>
            <p:cNvPicPr preferRelativeResize="0"/>
            <p:nvPr/>
          </p:nvPicPr>
          <p:blipFill>
            <a:blip r:embed="rId6">
              <a:alphaModFix/>
            </a:blip>
            <a:stretch>
              <a:fillRect/>
            </a:stretch>
          </p:blipFill>
          <p:spPr>
            <a:xfrm rot="-9493257">
              <a:off x="4187527" y="362343"/>
              <a:ext cx="627143" cy="817341"/>
            </a:xfrm>
            <a:prstGeom prst="rect">
              <a:avLst/>
            </a:prstGeom>
            <a:noFill/>
            <a:ln>
              <a:noFill/>
            </a:ln>
          </p:spPr>
        </p:pic>
        <p:pic>
          <p:nvPicPr>
            <p:cNvPr id="19" name="Google Shape;19;p2"/>
            <p:cNvPicPr preferRelativeResize="0"/>
            <p:nvPr/>
          </p:nvPicPr>
          <p:blipFill>
            <a:blip r:embed="rId3">
              <a:alphaModFix/>
            </a:blip>
            <a:stretch>
              <a:fillRect/>
            </a:stretch>
          </p:blipFill>
          <p:spPr>
            <a:xfrm rot="8558131">
              <a:off x="4465534" y="534425"/>
              <a:ext cx="953273" cy="1077638"/>
            </a:xfrm>
            <a:prstGeom prst="rect">
              <a:avLst/>
            </a:prstGeom>
            <a:noFill/>
            <a:ln>
              <a:noFill/>
            </a:ln>
          </p:spPr>
        </p:pic>
        <p:pic>
          <p:nvPicPr>
            <p:cNvPr id="20" name="Google Shape;20;p2"/>
            <p:cNvPicPr preferRelativeResize="0"/>
            <p:nvPr/>
          </p:nvPicPr>
          <p:blipFill>
            <a:blip r:embed="rId2">
              <a:alphaModFix/>
            </a:blip>
            <a:stretch>
              <a:fillRect/>
            </a:stretch>
          </p:blipFill>
          <p:spPr>
            <a:xfrm rot="-7440204">
              <a:off x="3723728" y="-227253"/>
              <a:ext cx="877810" cy="1017543"/>
            </a:xfrm>
            <a:prstGeom prst="rect">
              <a:avLst/>
            </a:prstGeom>
            <a:noFill/>
            <a:ln>
              <a:noFill/>
            </a:ln>
          </p:spPr>
        </p:pic>
        <p:grpSp>
          <p:nvGrpSpPr>
            <p:cNvPr id="21" name="Google Shape;21;p2"/>
            <p:cNvGrpSpPr/>
            <p:nvPr/>
          </p:nvGrpSpPr>
          <p:grpSpPr>
            <a:xfrm>
              <a:off x="3571383" y="-21331"/>
              <a:ext cx="2076614" cy="1812087"/>
              <a:chOff x="3116200" y="214326"/>
              <a:chExt cx="2449127" cy="2137147"/>
            </a:xfrm>
          </p:grpSpPr>
          <p:pic>
            <p:nvPicPr>
              <p:cNvPr id="22" name="Google Shape;22;p2"/>
              <p:cNvPicPr preferRelativeResize="0"/>
              <p:nvPr/>
            </p:nvPicPr>
            <p:blipFill>
              <a:blip r:embed="rId7">
                <a:alphaModFix/>
              </a:blip>
              <a:stretch>
                <a:fillRect/>
              </a:stretch>
            </p:blipFill>
            <p:spPr>
              <a:xfrm rot="-7679493">
                <a:off x="3401474" y="340321"/>
                <a:ext cx="883026" cy="1154735"/>
              </a:xfrm>
              <a:prstGeom prst="rect">
                <a:avLst/>
              </a:prstGeom>
              <a:noFill/>
              <a:ln>
                <a:noFill/>
              </a:ln>
            </p:spPr>
          </p:pic>
          <p:pic>
            <p:nvPicPr>
              <p:cNvPr id="23" name="Google Shape;23;p2"/>
              <p:cNvPicPr preferRelativeResize="0"/>
              <p:nvPr/>
            </p:nvPicPr>
            <p:blipFill>
              <a:blip r:embed="rId3">
                <a:alphaModFix/>
              </a:blip>
              <a:stretch>
                <a:fillRect/>
              </a:stretch>
            </p:blipFill>
            <p:spPr>
              <a:xfrm rot="8558132">
                <a:off x="4170748" y="869776"/>
                <a:ext cx="1124275" cy="1270950"/>
              </a:xfrm>
              <a:prstGeom prst="rect">
                <a:avLst/>
              </a:prstGeom>
              <a:noFill/>
              <a:ln>
                <a:noFill/>
              </a:ln>
            </p:spPr>
          </p:pic>
        </p:grpSp>
        <p:pic>
          <p:nvPicPr>
            <p:cNvPr id="24" name="Google Shape;24;p2"/>
            <p:cNvPicPr preferRelativeResize="0"/>
            <p:nvPr/>
          </p:nvPicPr>
          <p:blipFill>
            <a:blip r:embed="rId8">
              <a:alphaModFix/>
            </a:blip>
            <a:stretch>
              <a:fillRect/>
            </a:stretch>
          </p:blipFill>
          <p:spPr>
            <a:xfrm>
              <a:off x="4556881" y="148741"/>
              <a:ext cx="601441" cy="580877"/>
            </a:xfrm>
            <a:prstGeom prst="rect">
              <a:avLst/>
            </a:prstGeom>
            <a:noFill/>
            <a:ln>
              <a:noFill/>
            </a:ln>
          </p:spPr>
        </p:pic>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96"/>
        <p:cNvGrpSpPr/>
        <p:nvPr/>
      </p:nvGrpSpPr>
      <p:grpSpPr>
        <a:xfrm>
          <a:off x="0" y="0"/>
          <a:ext cx="0" cy="0"/>
          <a:chOff x="0" y="0"/>
          <a:chExt cx="0" cy="0"/>
        </a:xfrm>
      </p:grpSpPr>
      <p:sp>
        <p:nvSpPr>
          <p:cNvPr id="197" name="Google Shape;197;p11"/>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1"/>
          <p:cNvSpPr txBox="1">
            <a:spLocks noGrp="1"/>
          </p:cNvSpPr>
          <p:nvPr>
            <p:ph type="title" hasCustomPrompt="1"/>
          </p:nvPr>
        </p:nvSpPr>
        <p:spPr>
          <a:xfrm>
            <a:off x="748572" y="2291308"/>
            <a:ext cx="3833700" cy="2221500"/>
          </a:xfrm>
          <a:prstGeom prst="rect">
            <a:avLst/>
          </a:prstGeom>
        </p:spPr>
        <p:txBody>
          <a:bodyPr spcFirstLastPara="1" wrap="square" lIns="111525" tIns="111525" rIns="111525" bIns="111525" anchor="b" anchorCtr="0">
            <a:noAutofit/>
          </a:bodyPr>
          <a:lstStyle>
            <a:lvl1pPr lvl="0" algn="ctr">
              <a:spcBef>
                <a:spcPts val="0"/>
              </a:spcBef>
              <a:spcAft>
                <a:spcPts val="0"/>
              </a:spcAft>
              <a:buSzPts val="11700"/>
              <a:buNone/>
              <a:defRPr sz="11700"/>
            </a:lvl1pPr>
            <a:lvl2pPr lvl="1" algn="ctr">
              <a:spcBef>
                <a:spcPts val="0"/>
              </a:spcBef>
              <a:spcAft>
                <a:spcPts val="0"/>
              </a:spcAft>
              <a:buSzPts val="11700"/>
              <a:buNone/>
              <a:defRPr sz="11700"/>
            </a:lvl2pPr>
            <a:lvl3pPr lvl="2" algn="ctr">
              <a:spcBef>
                <a:spcPts val="0"/>
              </a:spcBef>
              <a:spcAft>
                <a:spcPts val="0"/>
              </a:spcAft>
              <a:buSzPts val="11700"/>
              <a:buNone/>
              <a:defRPr sz="11700"/>
            </a:lvl3pPr>
            <a:lvl4pPr lvl="3" algn="ctr">
              <a:spcBef>
                <a:spcPts val="0"/>
              </a:spcBef>
              <a:spcAft>
                <a:spcPts val="0"/>
              </a:spcAft>
              <a:buSzPts val="11700"/>
              <a:buNone/>
              <a:defRPr sz="11700"/>
            </a:lvl4pPr>
            <a:lvl5pPr lvl="4" algn="ctr">
              <a:spcBef>
                <a:spcPts val="0"/>
              </a:spcBef>
              <a:spcAft>
                <a:spcPts val="0"/>
              </a:spcAft>
              <a:buSzPts val="11700"/>
              <a:buNone/>
              <a:defRPr sz="11700"/>
            </a:lvl5pPr>
            <a:lvl6pPr lvl="5" algn="ctr">
              <a:spcBef>
                <a:spcPts val="0"/>
              </a:spcBef>
              <a:spcAft>
                <a:spcPts val="0"/>
              </a:spcAft>
              <a:buSzPts val="11700"/>
              <a:buNone/>
              <a:defRPr sz="11700"/>
            </a:lvl6pPr>
            <a:lvl7pPr lvl="6" algn="ctr">
              <a:spcBef>
                <a:spcPts val="0"/>
              </a:spcBef>
              <a:spcAft>
                <a:spcPts val="0"/>
              </a:spcAft>
              <a:buSzPts val="11700"/>
              <a:buNone/>
              <a:defRPr sz="11700"/>
            </a:lvl7pPr>
            <a:lvl8pPr lvl="7" algn="ctr">
              <a:spcBef>
                <a:spcPts val="0"/>
              </a:spcBef>
              <a:spcAft>
                <a:spcPts val="0"/>
              </a:spcAft>
              <a:buSzPts val="11700"/>
              <a:buNone/>
              <a:defRPr sz="11700"/>
            </a:lvl8pPr>
            <a:lvl9pPr lvl="8" algn="ctr">
              <a:spcBef>
                <a:spcPts val="0"/>
              </a:spcBef>
              <a:spcAft>
                <a:spcPts val="0"/>
              </a:spcAft>
              <a:buSzPts val="11700"/>
              <a:buNone/>
              <a:defRPr sz="11700"/>
            </a:lvl9pPr>
          </a:lstStyle>
          <a:p>
            <a:r>
              <a:t>xx%</a:t>
            </a:r>
          </a:p>
        </p:txBody>
      </p:sp>
      <p:sp>
        <p:nvSpPr>
          <p:cNvPr id="199" name="Google Shape;199;p11"/>
          <p:cNvSpPr txBox="1">
            <a:spLocks noGrp="1"/>
          </p:cNvSpPr>
          <p:nvPr>
            <p:ph type="subTitle" idx="1"/>
          </p:nvPr>
        </p:nvSpPr>
        <p:spPr>
          <a:xfrm>
            <a:off x="748572" y="4513038"/>
            <a:ext cx="3833700" cy="1049100"/>
          </a:xfrm>
          <a:prstGeom prst="rect">
            <a:avLst/>
          </a:prstGeom>
        </p:spPr>
        <p:txBody>
          <a:bodyPr spcFirstLastPara="1" wrap="square" lIns="111525" tIns="111525" rIns="111525" bIns="111525" anchor="t" anchorCtr="0">
            <a:noAutofit/>
          </a:bodyPr>
          <a:lstStyle>
            <a:lvl1pPr lvl="0" algn="ctr" rtl="0">
              <a:lnSpc>
                <a:spcPct val="100000"/>
              </a:lnSpc>
              <a:spcBef>
                <a:spcPts val="0"/>
              </a:spcBef>
              <a:spcAft>
                <a:spcPts val="0"/>
              </a:spcAft>
              <a:buSzPts val="2000"/>
              <a:buNone/>
              <a:defRPr sz="2000"/>
            </a:lvl1pPr>
            <a:lvl2pPr lvl="1" algn="ctr" rtl="0">
              <a:lnSpc>
                <a:spcPct val="100000"/>
              </a:lnSpc>
              <a:spcBef>
                <a:spcPts val="0"/>
              </a:spcBef>
              <a:spcAft>
                <a:spcPts val="0"/>
              </a:spcAft>
              <a:buSzPts val="2000"/>
              <a:buNone/>
              <a:defRPr sz="2000"/>
            </a:lvl2pPr>
            <a:lvl3pPr lvl="2" algn="ctr" rtl="0">
              <a:lnSpc>
                <a:spcPct val="100000"/>
              </a:lnSpc>
              <a:spcBef>
                <a:spcPts val="0"/>
              </a:spcBef>
              <a:spcAft>
                <a:spcPts val="0"/>
              </a:spcAft>
              <a:buSzPts val="2000"/>
              <a:buNone/>
              <a:defRPr sz="2000"/>
            </a:lvl3pPr>
            <a:lvl4pPr lvl="3" algn="ctr" rtl="0">
              <a:lnSpc>
                <a:spcPct val="100000"/>
              </a:lnSpc>
              <a:spcBef>
                <a:spcPts val="0"/>
              </a:spcBef>
              <a:spcAft>
                <a:spcPts val="0"/>
              </a:spcAft>
              <a:buSzPts val="2000"/>
              <a:buNone/>
              <a:defRPr sz="2000"/>
            </a:lvl4pPr>
            <a:lvl5pPr lvl="4" algn="ctr" rtl="0">
              <a:lnSpc>
                <a:spcPct val="100000"/>
              </a:lnSpc>
              <a:spcBef>
                <a:spcPts val="0"/>
              </a:spcBef>
              <a:spcAft>
                <a:spcPts val="0"/>
              </a:spcAft>
              <a:buSzPts val="2000"/>
              <a:buNone/>
              <a:defRPr sz="2000"/>
            </a:lvl5pPr>
            <a:lvl6pPr lvl="5" algn="ctr" rtl="0">
              <a:lnSpc>
                <a:spcPct val="100000"/>
              </a:lnSpc>
              <a:spcBef>
                <a:spcPts val="0"/>
              </a:spcBef>
              <a:spcAft>
                <a:spcPts val="0"/>
              </a:spcAft>
              <a:buSzPts val="2000"/>
              <a:buNone/>
              <a:defRPr sz="2000"/>
            </a:lvl6pPr>
            <a:lvl7pPr lvl="6" algn="ctr" rtl="0">
              <a:lnSpc>
                <a:spcPct val="100000"/>
              </a:lnSpc>
              <a:spcBef>
                <a:spcPts val="0"/>
              </a:spcBef>
              <a:spcAft>
                <a:spcPts val="0"/>
              </a:spcAft>
              <a:buSzPts val="2000"/>
              <a:buNone/>
              <a:defRPr sz="2000"/>
            </a:lvl7pPr>
            <a:lvl8pPr lvl="7" algn="ctr" rtl="0">
              <a:lnSpc>
                <a:spcPct val="100000"/>
              </a:lnSpc>
              <a:spcBef>
                <a:spcPts val="0"/>
              </a:spcBef>
              <a:spcAft>
                <a:spcPts val="0"/>
              </a:spcAft>
              <a:buSzPts val="2000"/>
              <a:buNone/>
              <a:defRPr sz="2000"/>
            </a:lvl8pPr>
            <a:lvl9pPr lvl="8" algn="ctr" rtl="0">
              <a:lnSpc>
                <a:spcPct val="100000"/>
              </a:lnSpc>
              <a:spcBef>
                <a:spcPts val="0"/>
              </a:spcBef>
              <a:spcAft>
                <a:spcPts val="0"/>
              </a:spcAft>
              <a:buSzPts val="2000"/>
              <a:buNone/>
              <a:defRPr sz="2000"/>
            </a:lvl9pPr>
          </a:lstStyle>
          <a:p>
            <a:endParaRPr/>
          </a:p>
        </p:txBody>
      </p:sp>
      <p:grpSp>
        <p:nvGrpSpPr>
          <p:cNvPr id="200" name="Google Shape;200;p11"/>
          <p:cNvGrpSpPr/>
          <p:nvPr/>
        </p:nvGrpSpPr>
        <p:grpSpPr>
          <a:xfrm rot="10800000" flipH="1">
            <a:off x="2946881" y="-446931"/>
            <a:ext cx="3024218" cy="3183394"/>
            <a:chOff x="2910101" y="4874676"/>
            <a:chExt cx="3005583" cy="3163778"/>
          </a:xfrm>
        </p:grpSpPr>
        <p:pic>
          <p:nvPicPr>
            <p:cNvPr id="201" name="Google Shape;201;p11"/>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202" name="Google Shape;202;p11"/>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203" name="Google Shape;203;p11"/>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204" name="Google Shape;204;p11"/>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205" name="Google Shape;205;p11"/>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206" name="Google Shape;206;p11"/>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207" name="Google Shape;207;p11"/>
            <p:cNvPicPr preferRelativeResize="0"/>
            <p:nvPr/>
          </p:nvPicPr>
          <p:blipFill>
            <a:blip r:embed="rId6">
              <a:alphaModFix/>
            </a:blip>
            <a:stretch>
              <a:fillRect/>
            </a:stretch>
          </p:blipFill>
          <p:spPr>
            <a:xfrm rot="-5400000">
              <a:off x="4290988" y="6519413"/>
              <a:ext cx="706750" cy="718225"/>
            </a:xfrm>
            <a:prstGeom prst="rect">
              <a:avLst/>
            </a:prstGeom>
            <a:noFill/>
            <a:ln>
              <a:noFill/>
            </a:ln>
          </p:spPr>
        </p:pic>
        <p:pic>
          <p:nvPicPr>
            <p:cNvPr id="208" name="Google Shape;208;p11"/>
            <p:cNvPicPr preferRelativeResize="0"/>
            <p:nvPr/>
          </p:nvPicPr>
          <p:blipFill>
            <a:blip r:embed="rId7">
              <a:alphaModFix/>
            </a:blip>
            <a:stretch>
              <a:fillRect/>
            </a:stretch>
          </p:blipFill>
          <p:spPr>
            <a:xfrm rot="10800000">
              <a:off x="4823087" y="5341090"/>
              <a:ext cx="664145" cy="641438"/>
            </a:xfrm>
            <a:prstGeom prst="rect">
              <a:avLst/>
            </a:prstGeom>
            <a:noFill/>
            <a:ln>
              <a:noFill/>
            </a:ln>
          </p:spPr>
        </p:pic>
      </p:grpSp>
      <p:grpSp>
        <p:nvGrpSpPr>
          <p:cNvPr id="209" name="Google Shape;209;p11"/>
          <p:cNvGrpSpPr/>
          <p:nvPr/>
        </p:nvGrpSpPr>
        <p:grpSpPr>
          <a:xfrm rot="10800000" flipH="1">
            <a:off x="-640087" y="4950262"/>
            <a:ext cx="3177653" cy="3058773"/>
            <a:chOff x="-578567" y="-365409"/>
            <a:chExt cx="3158073" cy="3039926"/>
          </a:xfrm>
        </p:grpSpPr>
        <p:pic>
          <p:nvPicPr>
            <p:cNvPr id="210" name="Google Shape;210;p11"/>
            <p:cNvPicPr preferRelativeResize="0"/>
            <p:nvPr/>
          </p:nvPicPr>
          <p:blipFill>
            <a:blip r:embed="rId6">
              <a:alphaModFix/>
            </a:blip>
            <a:stretch>
              <a:fillRect/>
            </a:stretch>
          </p:blipFill>
          <p:spPr>
            <a:xfrm rot="5400000">
              <a:off x="327638" y="316162"/>
              <a:ext cx="706750" cy="718225"/>
            </a:xfrm>
            <a:prstGeom prst="rect">
              <a:avLst/>
            </a:prstGeom>
            <a:noFill/>
            <a:ln>
              <a:noFill/>
            </a:ln>
          </p:spPr>
        </p:pic>
        <p:grpSp>
          <p:nvGrpSpPr>
            <p:cNvPr id="211" name="Google Shape;211;p11"/>
            <p:cNvGrpSpPr/>
            <p:nvPr/>
          </p:nvGrpSpPr>
          <p:grpSpPr>
            <a:xfrm>
              <a:off x="-578567" y="-365409"/>
              <a:ext cx="3158073" cy="3039926"/>
              <a:chOff x="-578567" y="-351508"/>
              <a:chExt cx="3158073" cy="3039926"/>
            </a:xfrm>
          </p:grpSpPr>
          <p:pic>
            <p:nvPicPr>
              <p:cNvPr id="212" name="Google Shape;212;p11"/>
              <p:cNvPicPr preferRelativeResize="0"/>
              <p:nvPr/>
            </p:nvPicPr>
            <p:blipFill>
              <a:blip r:embed="rId2">
                <a:alphaModFix/>
              </a:blip>
              <a:stretch>
                <a:fillRect/>
              </a:stretch>
            </p:blipFill>
            <p:spPr>
              <a:xfrm rot="7238790">
                <a:off x="1552424" y="-302967"/>
                <a:ext cx="736726" cy="1094814"/>
              </a:xfrm>
              <a:prstGeom prst="rect">
                <a:avLst/>
              </a:prstGeom>
              <a:noFill/>
              <a:ln>
                <a:noFill/>
              </a:ln>
            </p:spPr>
          </p:pic>
          <p:pic>
            <p:nvPicPr>
              <p:cNvPr id="213" name="Google Shape;213;p11"/>
              <p:cNvPicPr preferRelativeResize="0"/>
              <p:nvPr/>
            </p:nvPicPr>
            <p:blipFill>
              <a:blip r:embed="rId3">
                <a:alphaModFix/>
              </a:blip>
              <a:stretch>
                <a:fillRect/>
              </a:stretch>
            </p:blipFill>
            <p:spPr>
              <a:xfrm rot="-7908924">
                <a:off x="-349033" y="1376965"/>
                <a:ext cx="1070902" cy="1094816"/>
              </a:xfrm>
              <a:prstGeom prst="rect">
                <a:avLst/>
              </a:prstGeom>
              <a:noFill/>
              <a:ln>
                <a:noFill/>
              </a:ln>
            </p:spPr>
          </p:pic>
          <p:pic>
            <p:nvPicPr>
              <p:cNvPr id="214" name="Google Shape;214;p11"/>
              <p:cNvPicPr preferRelativeResize="0"/>
              <p:nvPr/>
            </p:nvPicPr>
            <p:blipFill>
              <a:blip r:embed="rId2">
                <a:alphaModFix/>
              </a:blip>
              <a:stretch>
                <a:fillRect/>
              </a:stretch>
            </p:blipFill>
            <p:spPr>
              <a:xfrm rot="7238790">
                <a:off x="455666" y="-302967"/>
                <a:ext cx="736726" cy="1094814"/>
              </a:xfrm>
              <a:prstGeom prst="rect">
                <a:avLst/>
              </a:prstGeom>
              <a:noFill/>
              <a:ln>
                <a:noFill/>
              </a:ln>
            </p:spPr>
          </p:pic>
          <p:pic>
            <p:nvPicPr>
              <p:cNvPr id="215" name="Google Shape;215;p11"/>
              <p:cNvPicPr preferRelativeResize="0"/>
              <p:nvPr/>
            </p:nvPicPr>
            <p:blipFill>
              <a:blip r:embed="rId3">
                <a:alphaModFix/>
              </a:blip>
              <a:stretch>
                <a:fillRect/>
              </a:stretch>
            </p:blipFill>
            <p:spPr>
              <a:xfrm rot="-7908924">
                <a:off x="-349033" y="257642"/>
                <a:ext cx="1070902" cy="1094816"/>
              </a:xfrm>
              <a:prstGeom prst="rect">
                <a:avLst/>
              </a:prstGeom>
              <a:noFill/>
              <a:ln>
                <a:noFill/>
              </a:ln>
            </p:spPr>
          </p:pic>
          <p:pic>
            <p:nvPicPr>
              <p:cNvPr id="216" name="Google Shape;216;p11"/>
              <p:cNvPicPr preferRelativeResize="0"/>
              <p:nvPr/>
            </p:nvPicPr>
            <p:blipFill>
              <a:blip r:embed="rId8">
                <a:alphaModFix/>
              </a:blip>
              <a:stretch>
                <a:fillRect/>
              </a:stretch>
            </p:blipFill>
            <p:spPr>
              <a:xfrm>
                <a:off x="1262065" y="-53037"/>
                <a:ext cx="404167" cy="447992"/>
              </a:xfrm>
              <a:prstGeom prst="rect">
                <a:avLst/>
              </a:prstGeom>
              <a:noFill/>
              <a:ln>
                <a:noFill/>
              </a:ln>
            </p:spPr>
          </p:pic>
          <p:pic>
            <p:nvPicPr>
              <p:cNvPr id="217" name="Google Shape;217;p11"/>
              <p:cNvPicPr preferRelativeResize="0"/>
              <p:nvPr/>
            </p:nvPicPr>
            <p:blipFill>
              <a:blip r:embed="rId9">
                <a:alphaModFix/>
              </a:blip>
              <a:stretch>
                <a:fillRect/>
              </a:stretch>
            </p:blipFill>
            <p:spPr>
              <a:xfrm rot="10800000">
                <a:off x="-190118" y="1270518"/>
                <a:ext cx="592896" cy="641436"/>
              </a:xfrm>
              <a:prstGeom prst="rect">
                <a:avLst/>
              </a:prstGeom>
              <a:noFill/>
              <a:ln>
                <a:noFill/>
              </a:ln>
            </p:spPr>
          </p:pic>
          <p:pic>
            <p:nvPicPr>
              <p:cNvPr id="218" name="Google Shape;218;p11"/>
              <p:cNvPicPr preferRelativeResize="0"/>
              <p:nvPr/>
            </p:nvPicPr>
            <p:blipFill>
              <a:blip r:embed="rId10">
                <a:alphaModFix/>
              </a:blip>
              <a:stretch>
                <a:fillRect/>
              </a:stretch>
            </p:blipFill>
            <p:spPr>
              <a:xfrm>
                <a:off x="6" y="-53036"/>
                <a:ext cx="684215" cy="594964"/>
              </a:xfrm>
              <a:prstGeom prst="rect">
                <a:avLst/>
              </a:prstGeom>
              <a:noFill/>
              <a:ln>
                <a:noFill/>
              </a:ln>
            </p:spPr>
          </p:pic>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1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220"/>
        <p:cNvGrpSpPr/>
        <p:nvPr/>
      </p:nvGrpSpPr>
      <p:grpSpPr>
        <a:xfrm>
          <a:off x="0" y="0"/>
          <a:ext cx="0" cy="0"/>
          <a:chOff x="0" y="0"/>
          <a:chExt cx="0" cy="0"/>
        </a:xfrm>
      </p:grpSpPr>
      <p:sp>
        <p:nvSpPr>
          <p:cNvPr id="221" name="Google Shape;221;p13"/>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3"/>
          <p:cNvSpPr txBox="1">
            <a:spLocks noGrp="1"/>
          </p:cNvSpPr>
          <p:nvPr>
            <p:ph type="body" idx="1"/>
          </p:nvPr>
        </p:nvSpPr>
        <p:spPr>
          <a:xfrm>
            <a:off x="515776" y="1694400"/>
            <a:ext cx="4299300" cy="5022900"/>
          </a:xfrm>
          <a:prstGeom prst="rect">
            <a:avLst/>
          </a:prstGeom>
        </p:spPr>
        <p:txBody>
          <a:bodyPr spcFirstLastPara="1" wrap="square" lIns="111525" tIns="111525" rIns="111525" bIns="111525" anchor="t" anchorCtr="0">
            <a:noAutofit/>
          </a:bodyPr>
          <a:lstStyle>
            <a:lvl1pPr marL="457200" lvl="0" indent="-304800" rtl="0">
              <a:spcBef>
                <a:spcPts val="0"/>
              </a:spcBef>
              <a:spcAft>
                <a:spcPts val="0"/>
              </a:spcAft>
              <a:buClr>
                <a:schemeClr val="dk2"/>
              </a:buClr>
              <a:buSzPts val="1200"/>
              <a:buChar char="■"/>
              <a:defRPr sz="1700"/>
            </a:lvl1pPr>
            <a:lvl2pPr marL="914400" lvl="1" indent="-336550" rtl="0">
              <a:lnSpc>
                <a:spcPct val="115000"/>
              </a:lnSpc>
              <a:spcBef>
                <a:spcPts val="0"/>
              </a:spcBef>
              <a:spcAft>
                <a:spcPts val="0"/>
              </a:spcAft>
              <a:buSzPts val="1700"/>
              <a:buAutoNum type="alphaLcPeriod"/>
              <a:defRPr/>
            </a:lvl2pPr>
            <a:lvl3pPr marL="1371600" lvl="2" indent="-336550" rtl="0">
              <a:lnSpc>
                <a:spcPct val="115000"/>
              </a:lnSpc>
              <a:spcBef>
                <a:spcPts val="0"/>
              </a:spcBef>
              <a:spcAft>
                <a:spcPts val="0"/>
              </a:spcAft>
              <a:buSzPts val="1700"/>
              <a:buAutoNum type="romanLcPeriod"/>
              <a:defRPr/>
            </a:lvl3pPr>
            <a:lvl4pPr marL="1828800" lvl="3" indent="-336550" rtl="0">
              <a:lnSpc>
                <a:spcPct val="115000"/>
              </a:lnSpc>
              <a:spcBef>
                <a:spcPts val="0"/>
              </a:spcBef>
              <a:spcAft>
                <a:spcPts val="0"/>
              </a:spcAft>
              <a:buSzPts val="1700"/>
              <a:buAutoNum type="arabicPeriod"/>
              <a:defRPr/>
            </a:lvl4pPr>
            <a:lvl5pPr marL="2286000" lvl="4" indent="-336550" rtl="0">
              <a:lnSpc>
                <a:spcPct val="115000"/>
              </a:lnSpc>
              <a:spcBef>
                <a:spcPts val="0"/>
              </a:spcBef>
              <a:spcAft>
                <a:spcPts val="0"/>
              </a:spcAft>
              <a:buSzPts val="1700"/>
              <a:buAutoNum type="alphaLcPeriod"/>
              <a:defRPr/>
            </a:lvl5pPr>
            <a:lvl6pPr marL="2743200" lvl="5" indent="-336550" rtl="0">
              <a:lnSpc>
                <a:spcPct val="115000"/>
              </a:lnSpc>
              <a:spcBef>
                <a:spcPts val="0"/>
              </a:spcBef>
              <a:spcAft>
                <a:spcPts val="0"/>
              </a:spcAft>
              <a:buSzPts val="1700"/>
              <a:buAutoNum type="romanLcPeriod"/>
              <a:defRPr/>
            </a:lvl6pPr>
            <a:lvl7pPr marL="3200400" lvl="6" indent="-336550" rtl="0">
              <a:lnSpc>
                <a:spcPct val="115000"/>
              </a:lnSpc>
              <a:spcBef>
                <a:spcPts val="0"/>
              </a:spcBef>
              <a:spcAft>
                <a:spcPts val="0"/>
              </a:spcAft>
              <a:buSzPts val="1700"/>
              <a:buAutoNum type="arabicPeriod"/>
              <a:defRPr/>
            </a:lvl7pPr>
            <a:lvl8pPr marL="3657600" lvl="7" indent="-336550" rtl="0">
              <a:lnSpc>
                <a:spcPct val="115000"/>
              </a:lnSpc>
              <a:spcBef>
                <a:spcPts val="0"/>
              </a:spcBef>
              <a:spcAft>
                <a:spcPts val="0"/>
              </a:spcAft>
              <a:buSzPts val="1700"/>
              <a:buAutoNum type="alphaLcPeriod"/>
              <a:defRPr/>
            </a:lvl8pPr>
            <a:lvl9pPr marL="4114800" lvl="8" indent="-336550" rtl="0">
              <a:lnSpc>
                <a:spcPct val="115000"/>
              </a:lnSpc>
              <a:spcBef>
                <a:spcPts val="0"/>
              </a:spcBef>
              <a:spcAft>
                <a:spcPts val="0"/>
              </a:spcAft>
              <a:buSzPts val="1700"/>
              <a:buAutoNum type="romanLcPeriod"/>
              <a:defRPr/>
            </a:lvl9pPr>
          </a:lstStyle>
          <a:p>
            <a:endParaRPr/>
          </a:p>
        </p:txBody>
      </p:sp>
      <p:sp>
        <p:nvSpPr>
          <p:cNvPr id="223" name="Google Shape;223;p13"/>
          <p:cNvSpPr txBox="1">
            <a:spLocks noGrp="1"/>
          </p:cNvSpPr>
          <p:nvPr>
            <p:ph type="title"/>
          </p:nvPr>
        </p:nvSpPr>
        <p:spPr>
          <a:xfrm>
            <a:off x="515725" y="654275"/>
            <a:ext cx="4299300" cy="6120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3000"/>
            </a:lvl1pPr>
            <a:lvl2pPr lvl="1" rtl="0">
              <a:spcBef>
                <a:spcPts val="0"/>
              </a:spcBef>
              <a:spcAft>
                <a:spcPts val="0"/>
              </a:spcAft>
              <a:buSzPts val="4300"/>
              <a:buNone/>
              <a:defRPr/>
            </a:lvl2pPr>
            <a:lvl3pPr lvl="2" rtl="0">
              <a:spcBef>
                <a:spcPts val="0"/>
              </a:spcBef>
              <a:spcAft>
                <a:spcPts val="0"/>
              </a:spcAft>
              <a:buSzPts val="4300"/>
              <a:buNone/>
              <a:defRPr/>
            </a:lvl3pPr>
            <a:lvl4pPr lvl="3" rtl="0">
              <a:spcBef>
                <a:spcPts val="0"/>
              </a:spcBef>
              <a:spcAft>
                <a:spcPts val="0"/>
              </a:spcAft>
              <a:buSzPts val="4300"/>
              <a:buNone/>
              <a:defRPr/>
            </a:lvl4pPr>
            <a:lvl5pPr lvl="4" rtl="0">
              <a:spcBef>
                <a:spcPts val="0"/>
              </a:spcBef>
              <a:spcAft>
                <a:spcPts val="0"/>
              </a:spcAft>
              <a:buSzPts val="4300"/>
              <a:buNone/>
              <a:defRPr/>
            </a:lvl5pPr>
            <a:lvl6pPr lvl="5" rtl="0">
              <a:spcBef>
                <a:spcPts val="0"/>
              </a:spcBef>
              <a:spcAft>
                <a:spcPts val="0"/>
              </a:spcAft>
              <a:buSzPts val="4300"/>
              <a:buNone/>
              <a:defRPr/>
            </a:lvl6pPr>
            <a:lvl7pPr lvl="6" rtl="0">
              <a:spcBef>
                <a:spcPts val="0"/>
              </a:spcBef>
              <a:spcAft>
                <a:spcPts val="0"/>
              </a:spcAft>
              <a:buSzPts val="4300"/>
              <a:buNone/>
              <a:defRPr/>
            </a:lvl7pPr>
            <a:lvl8pPr lvl="7" rtl="0">
              <a:spcBef>
                <a:spcPts val="0"/>
              </a:spcBef>
              <a:spcAft>
                <a:spcPts val="0"/>
              </a:spcAft>
              <a:buSzPts val="4300"/>
              <a:buNone/>
              <a:defRPr/>
            </a:lvl8pPr>
            <a:lvl9pPr lvl="8" rtl="0">
              <a:spcBef>
                <a:spcPts val="0"/>
              </a:spcBef>
              <a:spcAft>
                <a:spcPts val="0"/>
              </a:spcAft>
              <a:buSzPts val="43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1">
  <p:cSld name="CUSTOM_2">
    <p:spTree>
      <p:nvGrpSpPr>
        <p:cNvPr id="1" name="Shape 224"/>
        <p:cNvGrpSpPr/>
        <p:nvPr/>
      </p:nvGrpSpPr>
      <p:grpSpPr>
        <a:xfrm>
          <a:off x="0" y="0"/>
          <a:ext cx="0" cy="0"/>
          <a:chOff x="0" y="0"/>
          <a:chExt cx="0" cy="0"/>
        </a:xfrm>
      </p:grpSpPr>
      <p:sp>
        <p:nvSpPr>
          <p:cNvPr id="225" name="Google Shape;225;p14"/>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4"/>
          <p:cNvSpPr txBox="1">
            <a:spLocks noGrp="1"/>
          </p:cNvSpPr>
          <p:nvPr>
            <p:ph type="body" idx="1"/>
          </p:nvPr>
        </p:nvSpPr>
        <p:spPr>
          <a:xfrm>
            <a:off x="515775" y="1694400"/>
            <a:ext cx="4299300" cy="1418700"/>
          </a:xfrm>
          <a:prstGeom prst="rect">
            <a:avLst/>
          </a:prstGeom>
        </p:spPr>
        <p:txBody>
          <a:bodyPr spcFirstLastPara="1" wrap="square" lIns="111525" tIns="111525" rIns="111525" bIns="111525" anchor="t" anchorCtr="0">
            <a:noAutofit/>
          </a:bodyPr>
          <a:lstStyle>
            <a:lvl1pPr marL="457200" lvl="0" indent="-336550" rtl="0">
              <a:spcBef>
                <a:spcPts val="0"/>
              </a:spcBef>
              <a:spcAft>
                <a:spcPts val="0"/>
              </a:spcAft>
              <a:buClr>
                <a:schemeClr val="dk2"/>
              </a:buClr>
              <a:buSzPts val="1700"/>
              <a:buChar char="■"/>
              <a:defRPr sz="1700"/>
            </a:lvl1pPr>
            <a:lvl2pPr marL="914400" lvl="1" indent="-336550" rtl="0">
              <a:lnSpc>
                <a:spcPct val="115000"/>
              </a:lnSpc>
              <a:spcBef>
                <a:spcPts val="0"/>
              </a:spcBef>
              <a:spcAft>
                <a:spcPts val="0"/>
              </a:spcAft>
              <a:buSzPts val="1700"/>
              <a:buAutoNum type="alphaLcPeriod"/>
              <a:defRPr/>
            </a:lvl2pPr>
            <a:lvl3pPr marL="1371600" lvl="2" indent="-336550" rtl="0">
              <a:lnSpc>
                <a:spcPct val="115000"/>
              </a:lnSpc>
              <a:spcBef>
                <a:spcPts val="0"/>
              </a:spcBef>
              <a:spcAft>
                <a:spcPts val="0"/>
              </a:spcAft>
              <a:buSzPts val="1700"/>
              <a:buAutoNum type="romanLcPeriod"/>
              <a:defRPr/>
            </a:lvl3pPr>
            <a:lvl4pPr marL="1828800" lvl="3" indent="-336550" rtl="0">
              <a:lnSpc>
                <a:spcPct val="115000"/>
              </a:lnSpc>
              <a:spcBef>
                <a:spcPts val="0"/>
              </a:spcBef>
              <a:spcAft>
                <a:spcPts val="0"/>
              </a:spcAft>
              <a:buSzPts val="1700"/>
              <a:buAutoNum type="arabicPeriod"/>
              <a:defRPr/>
            </a:lvl4pPr>
            <a:lvl5pPr marL="2286000" lvl="4" indent="-336550" rtl="0">
              <a:lnSpc>
                <a:spcPct val="115000"/>
              </a:lnSpc>
              <a:spcBef>
                <a:spcPts val="0"/>
              </a:spcBef>
              <a:spcAft>
                <a:spcPts val="0"/>
              </a:spcAft>
              <a:buSzPts val="1700"/>
              <a:buAutoNum type="alphaLcPeriod"/>
              <a:defRPr/>
            </a:lvl5pPr>
            <a:lvl6pPr marL="2743200" lvl="5" indent="-336550" rtl="0">
              <a:lnSpc>
                <a:spcPct val="115000"/>
              </a:lnSpc>
              <a:spcBef>
                <a:spcPts val="0"/>
              </a:spcBef>
              <a:spcAft>
                <a:spcPts val="0"/>
              </a:spcAft>
              <a:buSzPts val="1700"/>
              <a:buAutoNum type="romanLcPeriod"/>
              <a:defRPr/>
            </a:lvl6pPr>
            <a:lvl7pPr marL="3200400" lvl="6" indent="-336550" rtl="0">
              <a:lnSpc>
                <a:spcPct val="115000"/>
              </a:lnSpc>
              <a:spcBef>
                <a:spcPts val="0"/>
              </a:spcBef>
              <a:spcAft>
                <a:spcPts val="0"/>
              </a:spcAft>
              <a:buSzPts val="1700"/>
              <a:buAutoNum type="arabicPeriod"/>
              <a:defRPr/>
            </a:lvl7pPr>
            <a:lvl8pPr marL="3657600" lvl="7" indent="-336550" rtl="0">
              <a:lnSpc>
                <a:spcPct val="115000"/>
              </a:lnSpc>
              <a:spcBef>
                <a:spcPts val="0"/>
              </a:spcBef>
              <a:spcAft>
                <a:spcPts val="0"/>
              </a:spcAft>
              <a:buSzPts val="1700"/>
              <a:buAutoNum type="alphaLcPeriod"/>
              <a:defRPr/>
            </a:lvl8pPr>
            <a:lvl9pPr marL="4114800" lvl="8" indent="-336550" rtl="0">
              <a:lnSpc>
                <a:spcPct val="115000"/>
              </a:lnSpc>
              <a:spcBef>
                <a:spcPts val="0"/>
              </a:spcBef>
              <a:spcAft>
                <a:spcPts val="0"/>
              </a:spcAft>
              <a:buSzPts val="1700"/>
              <a:buAutoNum type="romanLcPeriod"/>
              <a:defRPr/>
            </a:lvl9pPr>
          </a:lstStyle>
          <a:p>
            <a:endParaRPr/>
          </a:p>
        </p:txBody>
      </p:sp>
      <p:sp>
        <p:nvSpPr>
          <p:cNvPr id="227" name="Google Shape;227;p14"/>
          <p:cNvSpPr txBox="1">
            <a:spLocks noGrp="1"/>
          </p:cNvSpPr>
          <p:nvPr>
            <p:ph type="title"/>
          </p:nvPr>
        </p:nvSpPr>
        <p:spPr>
          <a:xfrm>
            <a:off x="515725" y="654275"/>
            <a:ext cx="4299300" cy="10401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3000"/>
            </a:lvl1pPr>
            <a:lvl2pPr lvl="1" rtl="0">
              <a:spcBef>
                <a:spcPts val="0"/>
              </a:spcBef>
              <a:spcAft>
                <a:spcPts val="0"/>
              </a:spcAft>
              <a:buSzPts val="4300"/>
              <a:buNone/>
              <a:defRPr/>
            </a:lvl2pPr>
            <a:lvl3pPr lvl="2" rtl="0">
              <a:spcBef>
                <a:spcPts val="0"/>
              </a:spcBef>
              <a:spcAft>
                <a:spcPts val="0"/>
              </a:spcAft>
              <a:buSzPts val="4300"/>
              <a:buNone/>
              <a:defRPr/>
            </a:lvl3pPr>
            <a:lvl4pPr lvl="3" rtl="0">
              <a:spcBef>
                <a:spcPts val="0"/>
              </a:spcBef>
              <a:spcAft>
                <a:spcPts val="0"/>
              </a:spcAft>
              <a:buSzPts val="4300"/>
              <a:buNone/>
              <a:defRPr/>
            </a:lvl4pPr>
            <a:lvl5pPr lvl="4" rtl="0">
              <a:spcBef>
                <a:spcPts val="0"/>
              </a:spcBef>
              <a:spcAft>
                <a:spcPts val="0"/>
              </a:spcAft>
              <a:buSzPts val="4300"/>
              <a:buNone/>
              <a:defRPr/>
            </a:lvl5pPr>
            <a:lvl6pPr lvl="5" rtl="0">
              <a:spcBef>
                <a:spcPts val="0"/>
              </a:spcBef>
              <a:spcAft>
                <a:spcPts val="0"/>
              </a:spcAft>
              <a:buSzPts val="4300"/>
              <a:buNone/>
              <a:defRPr/>
            </a:lvl6pPr>
            <a:lvl7pPr lvl="6" rtl="0">
              <a:spcBef>
                <a:spcPts val="0"/>
              </a:spcBef>
              <a:spcAft>
                <a:spcPts val="0"/>
              </a:spcAft>
              <a:buSzPts val="4300"/>
              <a:buNone/>
              <a:defRPr/>
            </a:lvl7pPr>
            <a:lvl8pPr lvl="7" rtl="0">
              <a:spcBef>
                <a:spcPts val="0"/>
              </a:spcBef>
              <a:spcAft>
                <a:spcPts val="0"/>
              </a:spcAft>
              <a:buSzPts val="4300"/>
              <a:buNone/>
              <a:defRPr/>
            </a:lvl8pPr>
            <a:lvl9pPr lvl="8" rtl="0">
              <a:spcBef>
                <a:spcPts val="0"/>
              </a:spcBef>
              <a:spcAft>
                <a:spcPts val="0"/>
              </a:spcAft>
              <a:buSzPts val="43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CUSTOM_1">
    <p:spTree>
      <p:nvGrpSpPr>
        <p:cNvPr id="1" name="Shape 228"/>
        <p:cNvGrpSpPr/>
        <p:nvPr/>
      </p:nvGrpSpPr>
      <p:grpSpPr>
        <a:xfrm>
          <a:off x="0" y="0"/>
          <a:ext cx="0" cy="0"/>
          <a:chOff x="0" y="0"/>
          <a:chExt cx="0" cy="0"/>
        </a:xfrm>
      </p:grpSpPr>
      <p:sp>
        <p:nvSpPr>
          <p:cNvPr id="229" name="Google Shape;229;p15"/>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5"/>
          <p:cNvSpPr txBox="1">
            <a:spLocks noGrp="1"/>
          </p:cNvSpPr>
          <p:nvPr>
            <p:ph type="title"/>
          </p:nvPr>
        </p:nvSpPr>
        <p:spPr>
          <a:xfrm>
            <a:off x="771875" y="1007748"/>
            <a:ext cx="3787200" cy="14739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4000"/>
            </a:lvl1pPr>
            <a:lvl2pPr lvl="1" rtl="0">
              <a:spcBef>
                <a:spcPts val="0"/>
              </a:spcBef>
              <a:spcAft>
                <a:spcPts val="0"/>
              </a:spcAft>
              <a:buSzPts val="4300"/>
              <a:buNone/>
              <a:defRPr/>
            </a:lvl2pPr>
            <a:lvl3pPr lvl="2" rtl="0">
              <a:spcBef>
                <a:spcPts val="0"/>
              </a:spcBef>
              <a:spcAft>
                <a:spcPts val="0"/>
              </a:spcAft>
              <a:buSzPts val="4300"/>
              <a:buNone/>
              <a:defRPr/>
            </a:lvl3pPr>
            <a:lvl4pPr lvl="3" rtl="0">
              <a:spcBef>
                <a:spcPts val="0"/>
              </a:spcBef>
              <a:spcAft>
                <a:spcPts val="0"/>
              </a:spcAft>
              <a:buSzPts val="4300"/>
              <a:buNone/>
              <a:defRPr/>
            </a:lvl4pPr>
            <a:lvl5pPr lvl="4" rtl="0">
              <a:spcBef>
                <a:spcPts val="0"/>
              </a:spcBef>
              <a:spcAft>
                <a:spcPts val="0"/>
              </a:spcAft>
              <a:buSzPts val="4300"/>
              <a:buNone/>
              <a:defRPr/>
            </a:lvl5pPr>
            <a:lvl6pPr lvl="5" rtl="0">
              <a:spcBef>
                <a:spcPts val="0"/>
              </a:spcBef>
              <a:spcAft>
                <a:spcPts val="0"/>
              </a:spcAft>
              <a:buSzPts val="4300"/>
              <a:buNone/>
              <a:defRPr/>
            </a:lvl6pPr>
            <a:lvl7pPr lvl="6" rtl="0">
              <a:spcBef>
                <a:spcPts val="0"/>
              </a:spcBef>
              <a:spcAft>
                <a:spcPts val="0"/>
              </a:spcAft>
              <a:buSzPts val="4300"/>
              <a:buNone/>
              <a:defRPr/>
            </a:lvl7pPr>
            <a:lvl8pPr lvl="7" rtl="0">
              <a:spcBef>
                <a:spcPts val="0"/>
              </a:spcBef>
              <a:spcAft>
                <a:spcPts val="0"/>
              </a:spcAft>
              <a:buSzPts val="4300"/>
              <a:buNone/>
              <a:defRPr/>
            </a:lvl8pPr>
            <a:lvl9pPr lvl="8" rtl="0">
              <a:spcBef>
                <a:spcPts val="0"/>
              </a:spcBef>
              <a:spcAft>
                <a:spcPts val="0"/>
              </a:spcAft>
              <a:buSzPts val="4300"/>
              <a:buNone/>
              <a:defRPr/>
            </a:lvl9pPr>
          </a:lstStyle>
          <a:p>
            <a:endParaRPr/>
          </a:p>
        </p:txBody>
      </p:sp>
      <p:grpSp>
        <p:nvGrpSpPr>
          <p:cNvPr id="231" name="Google Shape;231;p15"/>
          <p:cNvGrpSpPr/>
          <p:nvPr/>
        </p:nvGrpSpPr>
        <p:grpSpPr>
          <a:xfrm>
            <a:off x="-281220" y="4856741"/>
            <a:ext cx="3063476" cy="3179977"/>
            <a:chOff x="-205024" y="4734385"/>
            <a:chExt cx="3187469" cy="3308685"/>
          </a:xfrm>
        </p:grpSpPr>
        <p:pic>
          <p:nvPicPr>
            <p:cNvPr id="232" name="Google Shape;232;p15"/>
            <p:cNvPicPr preferRelativeResize="0"/>
            <p:nvPr/>
          </p:nvPicPr>
          <p:blipFill>
            <a:blip r:embed="rId2">
              <a:alphaModFix/>
            </a:blip>
            <a:stretch>
              <a:fillRect/>
            </a:stretch>
          </p:blipFill>
          <p:spPr>
            <a:xfrm rot="3600001">
              <a:off x="1859649" y="6875020"/>
              <a:ext cx="896843" cy="1039609"/>
            </a:xfrm>
            <a:prstGeom prst="rect">
              <a:avLst/>
            </a:prstGeom>
            <a:noFill/>
            <a:ln>
              <a:noFill/>
            </a:ln>
          </p:spPr>
        </p:pic>
        <p:pic>
          <p:nvPicPr>
            <p:cNvPr id="233" name="Google Shape;233;p15"/>
            <p:cNvPicPr preferRelativeResize="0"/>
            <p:nvPr/>
          </p:nvPicPr>
          <p:blipFill>
            <a:blip r:embed="rId3">
              <a:alphaModFix/>
            </a:blip>
            <a:stretch>
              <a:fillRect/>
            </a:stretch>
          </p:blipFill>
          <p:spPr>
            <a:xfrm rot="1800002">
              <a:off x="-24101" y="4908525"/>
              <a:ext cx="959350" cy="980751"/>
            </a:xfrm>
            <a:prstGeom prst="rect">
              <a:avLst/>
            </a:prstGeom>
            <a:noFill/>
            <a:ln>
              <a:noFill/>
            </a:ln>
          </p:spPr>
        </p:pic>
        <p:grpSp>
          <p:nvGrpSpPr>
            <p:cNvPr id="234" name="Google Shape;234;p15"/>
            <p:cNvGrpSpPr/>
            <p:nvPr/>
          </p:nvGrpSpPr>
          <p:grpSpPr>
            <a:xfrm>
              <a:off x="-205024" y="5552600"/>
              <a:ext cx="2258020" cy="2331902"/>
              <a:chOff x="-205024" y="5552600"/>
              <a:chExt cx="2258020" cy="2331902"/>
            </a:xfrm>
          </p:grpSpPr>
          <p:pic>
            <p:nvPicPr>
              <p:cNvPr id="235" name="Google Shape;235;p15"/>
              <p:cNvPicPr preferRelativeResize="0"/>
              <p:nvPr/>
            </p:nvPicPr>
            <p:blipFill>
              <a:blip r:embed="rId3">
                <a:alphaModFix/>
              </a:blip>
              <a:stretch>
                <a:fillRect/>
              </a:stretch>
            </p:blipFill>
            <p:spPr>
              <a:xfrm rot="1800002">
                <a:off x="-24101" y="6048400"/>
                <a:ext cx="959350" cy="980751"/>
              </a:xfrm>
              <a:prstGeom prst="rect">
                <a:avLst/>
              </a:prstGeom>
              <a:noFill/>
              <a:ln>
                <a:noFill/>
              </a:ln>
            </p:spPr>
          </p:pic>
          <p:pic>
            <p:nvPicPr>
              <p:cNvPr id="236" name="Google Shape;236;p15"/>
              <p:cNvPicPr preferRelativeResize="0"/>
              <p:nvPr/>
            </p:nvPicPr>
            <p:blipFill>
              <a:blip r:embed="rId2">
                <a:alphaModFix/>
              </a:blip>
              <a:stretch>
                <a:fillRect/>
              </a:stretch>
            </p:blipFill>
            <p:spPr>
              <a:xfrm rot="3600001">
                <a:off x="587099" y="6716451"/>
                <a:ext cx="896843" cy="1039609"/>
              </a:xfrm>
              <a:prstGeom prst="rect">
                <a:avLst/>
              </a:prstGeom>
              <a:noFill/>
              <a:ln>
                <a:noFill/>
              </a:ln>
            </p:spPr>
          </p:pic>
          <p:pic>
            <p:nvPicPr>
              <p:cNvPr id="237" name="Google Shape;237;p15"/>
              <p:cNvPicPr preferRelativeResize="0"/>
              <p:nvPr/>
            </p:nvPicPr>
            <p:blipFill>
              <a:blip r:embed="rId4">
                <a:alphaModFix/>
              </a:blip>
              <a:stretch>
                <a:fillRect/>
              </a:stretch>
            </p:blipFill>
            <p:spPr>
              <a:xfrm>
                <a:off x="161218" y="5552600"/>
                <a:ext cx="709329" cy="685078"/>
              </a:xfrm>
              <a:prstGeom prst="rect">
                <a:avLst/>
              </a:prstGeom>
              <a:noFill/>
              <a:ln>
                <a:noFill/>
              </a:ln>
            </p:spPr>
          </p:pic>
          <p:pic>
            <p:nvPicPr>
              <p:cNvPr id="238" name="Google Shape;238;p15"/>
              <p:cNvPicPr preferRelativeResize="0"/>
              <p:nvPr/>
            </p:nvPicPr>
            <p:blipFill>
              <a:blip r:embed="rId5">
                <a:alphaModFix/>
              </a:blip>
              <a:stretch>
                <a:fillRect/>
              </a:stretch>
            </p:blipFill>
            <p:spPr>
              <a:xfrm>
                <a:off x="1343671" y="6948445"/>
                <a:ext cx="709325" cy="690042"/>
              </a:xfrm>
              <a:prstGeom prst="rect">
                <a:avLst/>
              </a:prstGeom>
              <a:noFill/>
              <a:ln>
                <a:noFill/>
              </a:ln>
            </p:spPr>
          </p:pic>
        </p:grpSp>
        <p:pic>
          <p:nvPicPr>
            <p:cNvPr id="239" name="Google Shape;239;p15"/>
            <p:cNvPicPr preferRelativeResize="0"/>
            <p:nvPr/>
          </p:nvPicPr>
          <p:blipFill>
            <a:blip r:embed="rId6">
              <a:alphaModFix/>
            </a:blip>
            <a:stretch>
              <a:fillRect/>
            </a:stretch>
          </p:blipFill>
          <p:spPr>
            <a:xfrm>
              <a:off x="97577" y="6572326"/>
              <a:ext cx="974103" cy="847050"/>
            </a:xfrm>
            <a:prstGeom prst="rect">
              <a:avLst/>
            </a:prstGeom>
            <a:noFill/>
            <a:ln>
              <a:noFill/>
            </a:ln>
          </p:spPr>
        </p:pic>
      </p:grpSp>
      <p:grpSp>
        <p:nvGrpSpPr>
          <p:cNvPr id="240" name="Google Shape;240;p15"/>
          <p:cNvGrpSpPr/>
          <p:nvPr/>
        </p:nvGrpSpPr>
        <p:grpSpPr>
          <a:xfrm>
            <a:off x="2670924" y="-340438"/>
            <a:ext cx="3063606" cy="2996159"/>
            <a:chOff x="2470626" y="-340415"/>
            <a:chExt cx="3263669" cy="3191817"/>
          </a:xfrm>
        </p:grpSpPr>
        <p:pic>
          <p:nvPicPr>
            <p:cNvPr id="241" name="Google Shape;241;p15"/>
            <p:cNvPicPr preferRelativeResize="0"/>
            <p:nvPr/>
          </p:nvPicPr>
          <p:blipFill>
            <a:blip r:embed="rId2">
              <a:alphaModFix/>
            </a:blip>
            <a:stretch>
              <a:fillRect/>
            </a:stretch>
          </p:blipFill>
          <p:spPr>
            <a:xfrm rot="-7199999">
              <a:off x="2696579" y="-211973"/>
              <a:ext cx="896843" cy="1039609"/>
            </a:xfrm>
            <a:prstGeom prst="rect">
              <a:avLst/>
            </a:prstGeom>
            <a:noFill/>
            <a:ln>
              <a:noFill/>
            </a:ln>
          </p:spPr>
        </p:pic>
        <p:pic>
          <p:nvPicPr>
            <p:cNvPr id="242" name="Google Shape;242;p15"/>
            <p:cNvPicPr preferRelativeResize="0"/>
            <p:nvPr/>
          </p:nvPicPr>
          <p:blipFill>
            <a:blip r:embed="rId3">
              <a:alphaModFix/>
            </a:blip>
            <a:stretch>
              <a:fillRect/>
            </a:stretch>
          </p:blipFill>
          <p:spPr>
            <a:xfrm rot="-8999998">
              <a:off x="4594022" y="1696511"/>
              <a:ext cx="959350" cy="980751"/>
            </a:xfrm>
            <a:prstGeom prst="rect">
              <a:avLst/>
            </a:prstGeom>
            <a:noFill/>
            <a:ln>
              <a:noFill/>
            </a:ln>
          </p:spPr>
        </p:pic>
        <p:grpSp>
          <p:nvGrpSpPr>
            <p:cNvPr id="243" name="Google Shape;243;p15"/>
            <p:cNvGrpSpPr/>
            <p:nvPr/>
          </p:nvGrpSpPr>
          <p:grpSpPr>
            <a:xfrm>
              <a:off x="3283399" y="-340415"/>
              <a:ext cx="2450896" cy="2402967"/>
              <a:chOff x="3283399" y="-340415"/>
              <a:chExt cx="2450896" cy="2402967"/>
            </a:xfrm>
          </p:grpSpPr>
          <p:pic>
            <p:nvPicPr>
              <p:cNvPr id="244" name="Google Shape;244;p15"/>
              <p:cNvPicPr preferRelativeResize="0"/>
              <p:nvPr/>
            </p:nvPicPr>
            <p:blipFill>
              <a:blip r:embed="rId4">
                <a:alphaModFix/>
              </a:blip>
              <a:stretch>
                <a:fillRect/>
              </a:stretch>
            </p:blipFill>
            <p:spPr>
              <a:xfrm>
                <a:off x="4545431" y="1377475"/>
                <a:ext cx="709329" cy="685078"/>
              </a:xfrm>
              <a:prstGeom prst="rect">
                <a:avLst/>
              </a:prstGeom>
              <a:noFill/>
              <a:ln>
                <a:noFill/>
              </a:ln>
            </p:spPr>
          </p:pic>
          <p:pic>
            <p:nvPicPr>
              <p:cNvPr id="245" name="Google Shape;245;p15"/>
              <p:cNvPicPr preferRelativeResize="0"/>
              <p:nvPr/>
            </p:nvPicPr>
            <p:blipFill>
              <a:blip r:embed="rId7">
                <a:alphaModFix/>
              </a:blip>
              <a:stretch>
                <a:fillRect/>
              </a:stretch>
            </p:blipFill>
            <p:spPr>
              <a:xfrm>
                <a:off x="3283399" y="2"/>
                <a:ext cx="709325" cy="767378"/>
              </a:xfrm>
              <a:prstGeom prst="rect">
                <a:avLst/>
              </a:prstGeom>
              <a:noFill/>
              <a:ln>
                <a:noFill/>
              </a:ln>
            </p:spPr>
          </p:pic>
          <p:grpSp>
            <p:nvGrpSpPr>
              <p:cNvPr id="246" name="Google Shape;246;p15"/>
              <p:cNvGrpSpPr/>
              <p:nvPr/>
            </p:nvGrpSpPr>
            <p:grpSpPr>
              <a:xfrm rot="10800000">
                <a:off x="3819376" y="-340415"/>
                <a:ext cx="1914919" cy="2010242"/>
                <a:chOff x="-205024" y="5874260"/>
                <a:chExt cx="1914919" cy="2010242"/>
              </a:xfrm>
            </p:grpSpPr>
            <p:pic>
              <p:nvPicPr>
                <p:cNvPr id="247" name="Google Shape;247;p15"/>
                <p:cNvPicPr preferRelativeResize="0"/>
                <p:nvPr/>
              </p:nvPicPr>
              <p:blipFill>
                <a:blip r:embed="rId3">
                  <a:alphaModFix/>
                </a:blip>
                <a:stretch>
                  <a:fillRect/>
                </a:stretch>
              </p:blipFill>
              <p:spPr>
                <a:xfrm rot="1800002">
                  <a:off x="-24101" y="6048400"/>
                  <a:ext cx="959350" cy="980751"/>
                </a:xfrm>
                <a:prstGeom prst="rect">
                  <a:avLst/>
                </a:prstGeom>
                <a:noFill/>
                <a:ln>
                  <a:noFill/>
                </a:ln>
              </p:spPr>
            </p:pic>
            <p:pic>
              <p:nvPicPr>
                <p:cNvPr id="248" name="Google Shape;248;p15"/>
                <p:cNvPicPr preferRelativeResize="0"/>
                <p:nvPr/>
              </p:nvPicPr>
              <p:blipFill>
                <a:blip r:embed="rId2">
                  <a:alphaModFix/>
                </a:blip>
                <a:stretch>
                  <a:fillRect/>
                </a:stretch>
              </p:blipFill>
              <p:spPr>
                <a:xfrm rot="3600001">
                  <a:off x="587099" y="6716451"/>
                  <a:ext cx="896843" cy="1039609"/>
                </a:xfrm>
                <a:prstGeom prst="rect">
                  <a:avLst/>
                </a:prstGeom>
                <a:noFill/>
                <a:ln>
                  <a:noFill/>
                </a:ln>
              </p:spPr>
            </p:pic>
          </p:grpSp>
        </p:grpSp>
        <p:pic>
          <p:nvPicPr>
            <p:cNvPr id="249" name="Google Shape;249;p15"/>
            <p:cNvPicPr preferRelativeResize="0"/>
            <p:nvPr/>
          </p:nvPicPr>
          <p:blipFill>
            <a:blip r:embed="rId8">
              <a:alphaModFix/>
            </a:blip>
            <a:stretch>
              <a:fillRect/>
            </a:stretch>
          </p:blipFill>
          <p:spPr>
            <a:xfrm>
              <a:off x="4281575" y="51550"/>
              <a:ext cx="1049375" cy="1049375"/>
            </a:xfrm>
            <a:prstGeom prst="rect">
              <a:avLst/>
            </a:prstGeom>
            <a:noFill/>
            <a:ln>
              <a:noFill/>
            </a:ln>
          </p:spPr>
        </p:pic>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1_1">
    <p:spTree>
      <p:nvGrpSpPr>
        <p:cNvPr id="1" name="Shape 250"/>
        <p:cNvGrpSpPr/>
        <p:nvPr/>
      </p:nvGrpSpPr>
      <p:grpSpPr>
        <a:xfrm>
          <a:off x="0" y="0"/>
          <a:ext cx="0" cy="0"/>
          <a:chOff x="0" y="0"/>
          <a:chExt cx="0" cy="0"/>
        </a:xfrm>
      </p:grpSpPr>
      <p:sp>
        <p:nvSpPr>
          <p:cNvPr id="251" name="Google Shape;251;p16"/>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16"/>
          <p:cNvGrpSpPr/>
          <p:nvPr/>
        </p:nvGrpSpPr>
        <p:grpSpPr>
          <a:xfrm>
            <a:off x="2466175" y="-486236"/>
            <a:ext cx="3413700" cy="3306830"/>
            <a:chOff x="1904915" y="-224083"/>
            <a:chExt cx="3660411" cy="3545818"/>
          </a:xfrm>
        </p:grpSpPr>
        <p:pic>
          <p:nvPicPr>
            <p:cNvPr id="253" name="Google Shape;253;p16"/>
            <p:cNvPicPr preferRelativeResize="0"/>
            <p:nvPr/>
          </p:nvPicPr>
          <p:blipFill>
            <a:blip r:embed="rId2">
              <a:alphaModFix/>
            </a:blip>
            <a:stretch>
              <a:fillRect/>
            </a:stretch>
          </p:blipFill>
          <p:spPr>
            <a:xfrm rot="-7754127">
              <a:off x="2194165" y="-33982"/>
              <a:ext cx="1090775" cy="1264399"/>
            </a:xfrm>
            <a:prstGeom prst="rect">
              <a:avLst/>
            </a:prstGeom>
            <a:noFill/>
            <a:ln>
              <a:noFill/>
            </a:ln>
          </p:spPr>
        </p:pic>
        <p:pic>
          <p:nvPicPr>
            <p:cNvPr id="254" name="Google Shape;254;p16"/>
            <p:cNvPicPr preferRelativeResize="0"/>
            <p:nvPr/>
          </p:nvPicPr>
          <p:blipFill>
            <a:blip r:embed="rId3">
              <a:alphaModFix/>
            </a:blip>
            <a:stretch>
              <a:fillRect/>
            </a:stretch>
          </p:blipFill>
          <p:spPr>
            <a:xfrm rot="8424258">
              <a:off x="4126720" y="1797779"/>
              <a:ext cx="1155012" cy="1305661"/>
            </a:xfrm>
            <a:prstGeom prst="rect">
              <a:avLst/>
            </a:prstGeom>
            <a:noFill/>
            <a:ln>
              <a:noFill/>
            </a:ln>
          </p:spPr>
        </p:pic>
        <p:grpSp>
          <p:nvGrpSpPr>
            <p:cNvPr id="255" name="Google Shape;255;p16"/>
            <p:cNvGrpSpPr/>
            <p:nvPr/>
          </p:nvGrpSpPr>
          <p:grpSpPr>
            <a:xfrm rot="10800000">
              <a:off x="2606741" y="-193188"/>
              <a:ext cx="2958586" cy="3016648"/>
              <a:chOff x="-236286" y="4795350"/>
              <a:chExt cx="2958586" cy="3016648"/>
            </a:xfrm>
          </p:grpSpPr>
          <p:pic>
            <p:nvPicPr>
              <p:cNvPr id="256" name="Google Shape;256;p16"/>
              <p:cNvPicPr preferRelativeResize="0"/>
              <p:nvPr/>
            </p:nvPicPr>
            <p:blipFill>
              <a:blip r:embed="rId4">
                <a:alphaModFix/>
              </a:blip>
              <a:stretch>
                <a:fillRect/>
              </a:stretch>
            </p:blipFill>
            <p:spPr>
              <a:xfrm>
                <a:off x="143026" y="4795350"/>
                <a:ext cx="745700" cy="745700"/>
              </a:xfrm>
              <a:prstGeom prst="rect">
                <a:avLst/>
              </a:prstGeom>
              <a:noFill/>
              <a:ln>
                <a:noFill/>
              </a:ln>
            </p:spPr>
          </p:pic>
          <p:grpSp>
            <p:nvGrpSpPr>
              <p:cNvPr id="257" name="Google Shape;257;p16"/>
              <p:cNvGrpSpPr/>
              <p:nvPr/>
            </p:nvGrpSpPr>
            <p:grpSpPr>
              <a:xfrm>
                <a:off x="-236286" y="5274475"/>
                <a:ext cx="2617836" cy="2537523"/>
                <a:chOff x="-236286" y="5274475"/>
                <a:chExt cx="2617836" cy="2537523"/>
              </a:xfrm>
            </p:grpSpPr>
            <p:pic>
              <p:nvPicPr>
                <p:cNvPr id="258" name="Google Shape;258;p16"/>
                <p:cNvPicPr preferRelativeResize="0"/>
                <p:nvPr/>
              </p:nvPicPr>
              <p:blipFill>
                <a:blip r:embed="rId2">
                  <a:alphaModFix/>
                </a:blip>
                <a:stretch>
                  <a:fillRect/>
                </a:stretch>
              </p:blipFill>
              <p:spPr>
                <a:xfrm rot="3045873">
                  <a:off x="1001526" y="6357498"/>
                  <a:ext cx="1090775" cy="1264399"/>
                </a:xfrm>
                <a:prstGeom prst="rect">
                  <a:avLst/>
                </a:prstGeom>
                <a:noFill/>
                <a:ln>
                  <a:noFill/>
                </a:ln>
              </p:spPr>
            </p:pic>
            <p:pic>
              <p:nvPicPr>
                <p:cNvPr id="259" name="Google Shape;259;p16"/>
                <p:cNvPicPr preferRelativeResize="0"/>
                <p:nvPr/>
              </p:nvPicPr>
              <p:blipFill>
                <a:blip r:embed="rId3">
                  <a:alphaModFix/>
                </a:blip>
                <a:stretch>
                  <a:fillRect/>
                </a:stretch>
              </p:blipFill>
              <p:spPr>
                <a:xfrm rot="-2375742">
                  <a:off x="47308" y="5492770"/>
                  <a:ext cx="1155012" cy="1305661"/>
                </a:xfrm>
                <a:prstGeom prst="rect">
                  <a:avLst/>
                </a:prstGeom>
                <a:noFill/>
                <a:ln>
                  <a:noFill/>
                </a:ln>
              </p:spPr>
            </p:pic>
            <p:pic>
              <p:nvPicPr>
                <p:cNvPr id="260" name="Google Shape;260;p16"/>
                <p:cNvPicPr preferRelativeResize="0"/>
                <p:nvPr/>
              </p:nvPicPr>
              <p:blipFill>
                <a:blip r:embed="rId5">
                  <a:alphaModFix/>
                </a:blip>
                <a:stretch>
                  <a:fillRect/>
                </a:stretch>
              </p:blipFill>
              <p:spPr>
                <a:xfrm>
                  <a:off x="480219" y="6469213"/>
                  <a:ext cx="618091" cy="628136"/>
                </a:xfrm>
                <a:prstGeom prst="rect">
                  <a:avLst/>
                </a:prstGeom>
                <a:noFill/>
                <a:ln>
                  <a:noFill/>
                </a:ln>
              </p:spPr>
            </p:pic>
            <p:pic>
              <p:nvPicPr>
                <p:cNvPr id="261" name="Google Shape;261;p16"/>
                <p:cNvPicPr preferRelativeResize="0"/>
                <p:nvPr/>
              </p:nvPicPr>
              <p:blipFill>
                <a:blip r:embed="rId6">
                  <a:alphaModFix/>
                </a:blip>
                <a:stretch>
                  <a:fillRect/>
                </a:stretch>
              </p:blipFill>
              <p:spPr>
                <a:xfrm>
                  <a:off x="308026" y="6677854"/>
                  <a:ext cx="633586" cy="685468"/>
                </a:xfrm>
                <a:prstGeom prst="rect">
                  <a:avLst/>
                </a:prstGeom>
                <a:noFill/>
                <a:ln>
                  <a:noFill/>
                </a:ln>
              </p:spPr>
            </p:pic>
          </p:grpSp>
          <p:pic>
            <p:nvPicPr>
              <p:cNvPr id="262" name="Google Shape;262;p16"/>
              <p:cNvPicPr preferRelativeResize="0"/>
              <p:nvPr/>
            </p:nvPicPr>
            <p:blipFill>
              <a:blip r:embed="rId7">
                <a:alphaModFix/>
              </a:blip>
              <a:stretch>
                <a:fillRect/>
              </a:stretch>
            </p:blipFill>
            <p:spPr>
              <a:xfrm>
                <a:off x="1976595" y="6520181"/>
                <a:ext cx="745705" cy="715391"/>
              </a:xfrm>
              <a:prstGeom prst="rect">
                <a:avLst/>
              </a:prstGeom>
              <a:noFill/>
              <a:ln>
                <a:noFill/>
              </a:ln>
            </p:spPr>
          </p:pic>
        </p:grpSp>
      </p:grpSp>
      <p:grpSp>
        <p:nvGrpSpPr>
          <p:cNvPr id="263" name="Google Shape;263;p16"/>
          <p:cNvGrpSpPr/>
          <p:nvPr/>
        </p:nvGrpSpPr>
        <p:grpSpPr>
          <a:xfrm>
            <a:off x="-500511" y="4461936"/>
            <a:ext cx="3413604" cy="3690223"/>
            <a:chOff x="-550861" y="4314537"/>
            <a:chExt cx="3588734" cy="3879545"/>
          </a:xfrm>
        </p:grpSpPr>
        <p:pic>
          <p:nvPicPr>
            <p:cNvPr id="264" name="Google Shape;264;p16"/>
            <p:cNvPicPr preferRelativeResize="0"/>
            <p:nvPr/>
          </p:nvPicPr>
          <p:blipFill>
            <a:blip r:embed="rId2">
              <a:alphaModFix/>
            </a:blip>
            <a:stretch>
              <a:fillRect/>
            </a:stretch>
          </p:blipFill>
          <p:spPr>
            <a:xfrm rot="3359797">
              <a:off x="1733318" y="6829355"/>
              <a:ext cx="1035275" cy="1200075"/>
            </a:xfrm>
            <a:prstGeom prst="rect">
              <a:avLst/>
            </a:prstGeom>
            <a:noFill/>
            <a:ln>
              <a:noFill/>
            </a:ln>
          </p:spPr>
        </p:pic>
        <p:pic>
          <p:nvPicPr>
            <p:cNvPr id="265" name="Google Shape;265;p16"/>
            <p:cNvPicPr preferRelativeResize="0"/>
            <p:nvPr/>
          </p:nvPicPr>
          <p:blipFill>
            <a:blip r:embed="rId3">
              <a:alphaModFix/>
            </a:blip>
            <a:stretch>
              <a:fillRect/>
            </a:stretch>
          </p:blipFill>
          <p:spPr>
            <a:xfrm rot="-2241868">
              <a:off x="-280557" y="4525284"/>
              <a:ext cx="1124275" cy="1270950"/>
            </a:xfrm>
            <a:prstGeom prst="rect">
              <a:avLst/>
            </a:prstGeom>
            <a:noFill/>
            <a:ln>
              <a:noFill/>
            </a:ln>
          </p:spPr>
        </p:pic>
        <p:grpSp>
          <p:nvGrpSpPr>
            <p:cNvPr id="266" name="Google Shape;266;p16"/>
            <p:cNvGrpSpPr/>
            <p:nvPr/>
          </p:nvGrpSpPr>
          <p:grpSpPr>
            <a:xfrm rot="10800000">
              <a:off x="-550861" y="5309548"/>
              <a:ext cx="3041451" cy="2804425"/>
              <a:chOff x="2523875" y="-193188"/>
              <a:chExt cx="3041451" cy="2804425"/>
            </a:xfrm>
          </p:grpSpPr>
          <p:pic>
            <p:nvPicPr>
              <p:cNvPr id="267" name="Google Shape;267;p16"/>
              <p:cNvPicPr preferRelativeResize="0"/>
              <p:nvPr/>
            </p:nvPicPr>
            <p:blipFill>
              <a:blip r:embed="rId8">
                <a:alphaModFix/>
              </a:blip>
              <a:stretch>
                <a:fillRect/>
              </a:stretch>
            </p:blipFill>
            <p:spPr>
              <a:xfrm rot="-3006359" flipH="1">
                <a:off x="2638501" y="283935"/>
                <a:ext cx="591200" cy="575150"/>
              </a:xfrm>
              <a:prstGeom prst="rect">
                <a:avLst/>
              </a:prstGeom>
              <a:noFill/>
              <a:ln>
                <a:noFill/>
              </a:ln>
            </p:spPr>
          </p:pic>
          <p:pic>
            <p:nvPicPr>
              <p:cNvPr id="268" name="Google Shape;268;p16"/>
              <p:cNvPicPr preferRelativeResize="0"/>
              <p:nvPr/>
            </p:nvPicPr>
            <p:blipFill>
              <a:blip r:embed="rId6">
                <a:alphaModFix/>
              </a:blip>
              <a:stretch>
                <a:fillRect/>
              </a:stretch>
            </p:blipFill>
            <p:spPr>
              <a:xfrm>
                <a:off x="4501152" y="1932013"/>
                <a:ext cx="627825" cy="679224"/>
              </a:xfrm>
              <a:prstGeom prst="rect">
                <a:avLst/>
              </a:prstGeom>
              <a:noFill/>
              <a:ln>
                <a:noFill/>
              </a:ln>
            </p:spPr>
          </p:pic>
          <p:grpSp>
            <p:nvGrpSpPr>
              <p:cNvPr id="269" name="Google Shape;269;p16"/>
              <p:cNvGrpSpPr/>
              <p:nvPr/>
            </p:nvGrpSpPr>
            <p:grpSpPr>
              <a:xfrm>
                <a:off x="3026592" y="-193188"/>
                <a:ext cx="2538734" cy="2544661"/>
                <a:chOff x="3026592" y="-193188"/>
                <a:chExt cx="2538734" cy="2544661"/>
              </a:xfrm>
            </p:grpSpPr>
            <p:pic>
              <p:nvPicPr>
                <p:cNvPr id="270" name="Google Shape;270;p16"/>
                <p:cNvPicPr preferRelativeResize="0"/>
                <p:nvPr/>
              </p:nvPicPr>
              <p:blipFill>
                <a:blip r:embed="rId9">
                  <a:alphaModFix/>
                </a:blip>
                <a:stretch>
                  <a:fillRect/>
                </a:stretch>
              </p:blipFill>
              <p:spPr>
                <a:xfrm rot="-9493257">
                  <a:off x="3922979" y="426497"/>
                  <a:ext cx="739643" cy="963959"/>
                </a:xfrm>
                <a:prstGeom prst="rect">
                  <a:avLst/>
                </a:prstGeom>
                <a:noFill/>
                <a:ln>
                  <a:noFill/>
                </a:ln>
              </p:spPr>
            </p:pic>
            <p:pic>
              <p:nvPicPr>
                <p:cNvPr id="271" name="Google Shape;271;p16"/>
                <p:cNvPicPr preferRelativeResize="0"/>
                <p:nvPr/>
              </p:nvPicPr>
              <p:blipFill>
                <a:blip r:embed="rId3">
                  <a:alphaModFix/>
                </a:blip>
                <a:stretch>
                  <a:fillRect/>
                </a:stretch>
              </p:blipFill>
              <p:spPr>
                <a:xfrm rot="8558132">
                  <a:off x="4170748" y="869776"/>
                  <a:ext cx="1124275" cy="1270950"/>
                </a:xfrm>
                <a:prstGeom prst="rect">
                  <a:avLst/>
                </a:prstGeom>
                <a:noFill/>
                <a:ln>
                  <a:noFill/>
                </a:ln>
              </p:spPr>
            </p:pic>
            <p:pic>
              <p:nvPicPr>
                <p:cNvPr id="272" name="Google Shape;272;p16"/>
                <p:cNvPicPr preferRelativeResize="0"/>
                <p:nvPr/>
              </p:nvPicPr>
              <p:blipFill>
                <a:blip r:embed="rId2">
                  <a:alphaModFix/>
                </a:blip>
                <a:stretch>
                  <a:fillRect/>
                </a:stretch>
              </p:blipFill>
              <p:spPr>
                <a:xfrm rot="-7440203">
                  <a:off x="3295873" y="-28535"/>
                  <a:ext cx="1035275" cy="1200075"/>
                </a:xfrm>
                <a:prstGeom prst="rect">
                  <a:avLst/>
                </a:prstGeom>
                <a:noFill/>
                <a:ln>
                  <a:noFill/>
                </a:ln>
              </p:spPr>
            </p:pic>
            <p:pic>
              <p:nvPicPr>
                <p:cNvPr id="273" name="Google Shape;273;p16"/>
                <p:cNvPicPr preferRelativeResize="0"/>
                <p:nvPr/>
              </p:nvPicPr>
              <p:blipFill>
                <a:blip r:embed="rId10">
                  <a:alphaModFix/>
                </a:blip>
                <a:stretch>
                  <a:fillRect/>
                </a:stretch>
              </p:blipFill>
              <p:spPr>
                <a:xfrm>
                  <a:off x="4278481" y="368875"/>
                  <a:ext cx="709329" cy="685078"/>
                </a:xfrm>
                <a:prstGeom prst="rect">
                  <a:avLst/>
                </a:prstGeom>
                <a:noFill/>
                <a:ln>
                  <a:noFill/>
                </a:ln>
              </p:spPr>
            </p:pic>
          </p:grpSp>
        </p:grpSp>
      </p:grpSp>
      <p:sp>
        <p:nvSpPr>
          <p:cNvPr id="274" name="Google Shape;274;p16"/>
          <p:cNvSpPr txBox="1">
            <a:spLocks noGrp="1"/>
          </p:cNvSpPr>
          <p:nvPr>
            <p:ph type="title"/>
          </p:nvPr>
        </p:nvSpPr>
        <p:spPr>
          <a:xfrm>
            <a:off x="515825" y="2590850"/>
            <a:ext cx="4299300" cy="14820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42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3">
  <p:cSld name="CUSTOM_1_1_1">
    <p:spTree>
      <p:nvGrpSpPr>
        <p:cNvPr id="1" name="Shape 275"/>
        <p:cNvGrpSpPr/>
        <p:nvPr/>
      </p:nvGrpSpPr>
      <p:grpSpPr>
        <a:xfrm>
          <a:off x="0" y="0"/>
          <a:ext cx="0" cy="0"/>
          <a:chOff x="0" y="0"/>
          <a:chExt cx="0" cy="0"/>
        </a:xfrm>
      </p:grpSpPr>
      <p:sp>
        <p:nvSpPr>
          <p:cNvPr id="276" name="Google Shape;276;p17"/>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 name="Google Shape;277;p17"/>
          <p:cNvGrpSpPr/>
          <p:nvPr/>
        </p:nvGrpSpPr>
        <p:grpSpPr>
          <a:xfrm>
            <a:off x="-578567" y="-351508"/>
            <a:ext cx="3158073" cy="3039926"/>
            <a:chOff x="-578549" y="-351492"/>
            <a:chExt cx="3372929" cy="3246743"/>
          </a:xfrm>
        </p:grpSpPr>
        <p:pic>
          <p:nvPicPr>
            <p:cNvPr id="278" name="Google Shape;278;p17"/>
            <p:cNvPicPr preferRelativeResize="0"/>
            <p:nvPr/>
          </p:nvPicPr>
          <p:blipFill>
            <a:blip r:embed="rId2">
              <a:alphaModFix/>
            </a:blip>
            <a:stretch>
              <a:fillRect/>
            </a:stretch>
          </p:blipFill>
          <p:spPr>
            <a:xfrm rot="7238790">
              <a:off x="1697422" y="-299649"/>
              <a:ext cx="786848" cy="1169298"/>
            </a:xfrm>
            <a:prstGeom prst="rect">
              <a:avLst/>
            </a:prstGeom>
            <a:noFill/>
            <a:ln>
              <a:noFill/>
            </a:ln>
          </p:spPr>
        </p:pic>
        <p:pic>
          <p:nvPicPr>
            <p:cNvPr id="279" name="Google Shape;279;p17"/>
            <p:cNvPicPr preferRelativeResize="0"/>
            <p:nvPr/>
          </p:nvPicPr>
          <p:blipFill>
            <a:blip r:embed="rId3">
              <a:alphaModFix/>
            </a:blip>
            <a:stretch>
              <a:fillRect/>
            </a:stretch>
          </p:blipFill>
          <p:spPr>
            <a:xfrm rot="-7908924">
              <a:off x="-333400" y="1494575"/>
              <a:ext cx="1143759" cy="1169300"/>
            </a:xfrm>
            <a:prstGeom prst="rect">
              <a:avLst/>
            </a:prstGeom>
            <a:noFill/>
            <a:ln>
              <a:noFill/>
            </a:ln>
          </p:spPr>
        </p:pic>
        <p:grpSp>
          <p:nvGrpSpPr>
            <p:cNvPr id="280" name="Google Shape;280;p17"/>
            <p:cNvGrpSpPr/>
            <p:nvPr/>
          </p:nvGrpSpPr>
          <p:grpSpPr>
            <a:xfrm rot="10800000">
              <a:off x="-578549" y="-351492"/>
              <a:ext cx="2599082" cy="2218438"/>
              <a:chOff x="3316773" y="5667863"/>
              <a:chExt cx="2599082" cy="2218438"/>
            </a:xfrm>
          </p:grpSpPr>
          <p:pic>
            <p:nvPicPr>
              <p:cNvPr id="281" name="Google Shape;281;p17"/>
              <p:cNvPicPr preferRelativeResize="0"/>
              <p:nvPr/>
            </p:nvPicPr>
            <p:blipFill>
              <a:blip r:embed="rId2">
                <a:alphaModFix/>
              </a:blip>
              <a:stretch>
                <a:fillRect/>
              </a:stretch>
            </p:blipFill>
            <p:spPr>
              <a:xfrm rot="-3561210">
                <a:off x="4024411" y="6665159"/>
                <a:ext cx="786848" cy="1169298"/>
              </a:xfrm>
              <a:prstGeom prst="rect">
                <a:avLst/>
              </a:prstGeom>
              <a:noFill/>
              <a:ln>
                <a:noFill/>
              </a:ln>
            </p:spPr>
          </p:pic>
          <p:pic>
            <p:nvPicPr>
              <p:cNvPr id="282" name="Google Shape;282;p17"/>
              <p:cNvPicPr preferRelativeResize="0"/>
              <p:nvPr/>
            </p:nvPicPr>
            <p:blipFill>
              <a:blip r:embed="rId3">
                <a:alphaModFix/>
              </a:blip>
              <a:stretch>
                <a:fillRect/>
              </a:stretch>
            </p:blipFill>
            <p:spPr>
              <a:xfrm rot="2891076">
                <a:off x="4526946" y="6066408"/>
                <a:ext cx="1143759" cy="1169300"/>
              </a:xfrm>
              <a:prstGeom prst="rect">
                <a:avLst/>
              </a:prstGeom>
              <a:noFill/>
              <a:ln>
                <a:noFill/>
              </a:ln>
            </p:spPr>
          </p:pic>
          <p:pic>
            <p:nvPicPr>
              <p:cNvPr id="283" name="Google Shape;283;p17"/>
              <p:cNvPicPr preferRelativeResize="0"/>
              <p:nvPr/>
            </p:nvPicPr>
            <p:blipFill>
              <a:blip r:embed="rId4">
                <a:alphaModFix/>
              </a:blip>
              <a:stretch>
                <a:fillRect/>
              </a:stretch>
            </p:blipFill>
            <p:spPr>
              <a:xfrm>
                <a:off x="4742674" y="7010579"/>
                <a:ext cx="431665" cy="478471"/>
              </a:xfrm>
              <a:prstGeom prst="rect">
                <a:avLst/>
              </a:prstGeom>
              <a:noFill/>
              <a:ln>
                <a:noFill/>
              </a:ln>
            </p:spPr>
          </p:pic>
          <p:pic>
            <p:nvPicPr>
              <p:cNvPr id="284" name="Google Shape;284;p17"/>
              <p:cNvPicPr preferRelativeResize="0"/>
              <p:nvPr/>
            </p:nvPicPr>
            <p:blipFill>
              <a:blip r:embed="rId5">
                <a:alphaModFix/>
              </a:blip>
              <a:stretch>
                <a:fillRect/>
              </a:stretch>
            </p:blipFill>
            <p:spPr>
              <a:xfrm>
                <a:off x="4603856" y="5667863"/>
                <a:ext cx="709329" cy="685078"/>
              </a:xfrm>
              <a:prstGeom prst="rect">
                <a:avLst/>
              </a:prstGeom>
              <a:noFill/>
              <a:ln>
                <a:noFill/>
              </a:ln>
            </p:spPr>
          </p:pic>
          <p:pic>
            <p:nvPicPr>
              <p:cNvPr id="285" name="Google Shape;285;p17"/>
              <p:cNvPicPr preferRelativeResize="0"/>
              <p:nvPr/>
            </p:nvPicPr>
            <p:blipFill>
              <a:blip r:embed="rId6">
                <a:alphaModFix/>
              </a:blip>
              <a:stretch>
                <a:fillRect/>
              </a:stretch>
            </p:blipFill>
            <p:spPr>
              <a:xfrm>
                <a:off x="3316773" y="6907275"/>
                <a:ext cx="633233" cy="685075"/>
              </a:xfrm>
              <a:prstGeom prst="rect">
                <a:avLst/>
              </a:prstGeom>
              <a:noFill/>
              <a:ln>
                <a:noFill/>
              </a:ln>
            </p:spPr>
          </p:pic>
        </p:grpSp>
      </p:grpSp>
      <p:grpSp>
        <p:nvGrpSpPr>
          <p:cNvPr id="286" name="Google Shape;286;p17"/>
          <p:cNvGrpSpPr/>
          <p:nvPr/>
        </p:nvGrpSpPr>
        <p:grpSpPr>
          <a:xfrm>
            <a:off x="2910101" y="4874676"/>
            <a:ext cx="3005583" cy="3163778"/>
            <a:chOff x="2799969" y="4764408"/>
            <a:chExt cx="3115886" cy="3279886"/>
          </a:xfrm>
        </p:grpSpPr>
        <p:pic>
          <p:nvPicPr>
            <p:cNvPr id="287" name="Google Shape;287;p17"/>
            <p:cNvPicPr preferRelativeResize="0"/>
            <p:nvPr/>
          </p:nvPicPr>
          <p:blipFill>
            <a:blip r:embed="rId2">
              <a:alphaModFix/>
            </a:blip>
            <a:stretch>
              <a:fillRect/>
            </a:stretch>
          </p:blipFill>
          <p:spPr>
            <a:xfrm rot="-3561210">
              <a:off x="3110079" y="6823152"/>
              <a:ext cx="786848" cy="1169298"/>
            </a:xfrm>
            <a:prstGeom prst="rect">
              <a:avLst/>
            </a:prstGeom>
            <a:noFill/>
            <a:ln>
              <a:noFill/>
            </a:ln>
          </p:spPr>
        </p:pic>
        <p:pic>
          <p:nvPicPr>
            <p:cNvPr id="288" name="Google Shape;288;p17"/>
            <p:cNvPicPr preferRelativeResize="0"/>
            <p:nvPr/>
          </p:nvPicPr>
          <p:blipFill>
            <a:blip r:embed="rId3">
              <a:alphaModFix/>
            </a:blip>
            <a:stretch>
              <a:fillRect/>
            </a:stretch>
          </p:blipFill>
          <p:spPr>
            <a:xfrm rot="2891076">
              <a:off x="4526946" y="4995783"/>
              <a:ext cx="1143759" cy="1169300"/>
            </a:xfrm>
            <a:prstGeom prst="rect">
              <a:avLst/>
            </a:prstGeom>
            <a:noFill/>
            <a:ln>
              <a:noFill/>
            </a:ln>
          </p:spPr>
        </p:pic>
        <p:grpSp>
          <p:nvGrpSpPr>
            <p:cNvPr id="289" name="Google Shape;289;p17"/>
            <p:cNvGrpSpPr/>
            <p:nvPr/>
          </p:nvGrpSpPr>
          <p:grpSpPr>
            <a:xfrm rot="10800000">
              <a:off x="3439306" y="5607133"/>
              <a:ext cx="2476549" cy="2279167"/>
              <a:chOff x="-578549" y="-351492"/>
              <a:chExt cx="2476549" cy="2279167"/>
            </a:xfrm>
          </p:grpSpPr>
          <p:pic>
            <p:nvPicPr>
              <p:cNvPr id="290" name="Google Shape;290;p17"/>
              <p:cNvPicPr preferRelativeResize="0"/>
              <p:nvPr/>
            </p:nvPicPr>
            <p:blipFill>
              <a:blip r:embed="rId2">
                <a:alphaModFix/>
              </a:blip>
              <a:stretch>
                <a:fillRect/>
              </a:stretch>
            </p:blipFill>
            <p:spPr>
              <a:xfrm rot="7238790">
                <a:off x="526047" y="-299649"/>
                <a:ext cx="786848" cy="1169298"/>
              </a:xfrm>
              <a:prstGeom prst="rect">
                <a:avLst/>
              </a:prstGeom>
              <a:noFill/>
              <a:ln>
                <a:noFill/>
              </a:ln>
            </p:spPr>
          </p:pic>
          <p:pic>
            <p:nvPicPr>
              <p:cNvPr id="291" name="Google Shape;291;p17"/>
              <p:cNvPicPr preferRelativeResize="0"/>
              <p:nvPr/>
            </p:nvPicPr>
            <p:blipFill>
              <a:blip r:embed="rId3">
                <a:alphaModFix/>
              </a:blip>
              <a:stretch>
                <a:fillRect/>
              </a:stretch>
            </p:blipFill>
            <p:spPr>
              <a:xfrm rot="-7908924">
                <a:off x="-333400" y="299100"/>
                <a:ext cx="1143759" cy="1169300"/>
              </a:xfrm>
              <a:prstGeom prst="rect">
                <a:avLst/>
              </a:prstGeom>
              <a:noFill/>
              <a:ln>
                <a:noFill/>
              </a:ln>
            </p:spPr>
          </p:pic>
          <p:pic>
            <p:nvPicPr>
              <p:cNvPr id="292" name="Google Shape;292;p17"/>
              <p:cNvPicPr preferRelativeResize="0"/>
              <p:nvPr/>
            </p:nvPicPr>
            <p:blipFill>
              <a:blip r:embed="rId7">
                <a:alphaModFix/>
              </a:blip>
              <a:stretch>
                <a:fillRect/>
              </a:stretch>
            </p:blipFill>
            <p:spPr>
              <a:xfrm>
                <a:off x="-5" y="11"/>
                <a:ext cx="745705" cy="715391"/>
              </a:xfrm>
              <a:prstGeom prst="rect">
                <a:avLst/>
              </a:prstGeom>
              <a:noFill/>
              <a:ln>
                <a:noFill/>
              </a:ln>
            </p:spPr>
          </p:pic>
          <p:pic>
            <p:nvPicPr>
              <p:cNvPr id="293" name="Google Shape;293;p17"/>
              <p:cNvPicPr preferRelativeResize="0"/>
              <p:nvPr/>
            </p:nvPicPr>
            <p:blipFill>
              <a:blip r:embed="rId8">
                <a:alphaModFix/>
              </a:blip>
              <a:stretch>
                <a:fillRect/>
              </a:stretch>
            </p:blipFill>
            <p:spPr>
              <a:xfrm>
                <a:off x="-156199" y="1138350"/>
                <a:ext cx="789325" cy="789325"/>
              </a:xfrm>
              <a:prstGeom prst="rect">
                <a:avLst/>
              </a:prstGeom>
              <a:noFill/>
              <a:ln>
                <a:noFill/>
              </a:ln>
            </p:spPr>
          </p:pic>
          <p:pic>
            <p:nvPicPr>
              <p:cNvPr id="294" name="Google Shape;294;p17"/>
              <p:cNvPicPr preferRelativeResize="0"/>
              <p:nvPr/>
            </p:nvPicPr>
            <p:blipFill>
              <a:blip r:embed="rId9">
                <a:alphaModFix/>
              </a:blip>
              <a:stretch>
                <a:fillRect/>
              </a:stretch>
            </p:blipFill>
            <p:spPr>
              <a:xfrm>
                <a:off x="1188675" y="-90268"/>
                <a:ext cx="709325" cy="616798"/>
              </a:xfrm>
              <a:prstGeom prst="rect">
                <a:avLst/>
              </a:prstGeom>
              <a:noFill/>
              <a:ln>
                <a:noFill/>
              </a:ln>
            </p:spPr>
          </p:pic>
        </p:grpSp>
      </p:grpSp>
      <p:sp>
        <p:nvSpPr>
          <p:cNvPr id="295" name="Google Shape;295;p17"/>
          <p:cNvSpPr txBox="1">
            <a:spLocks noGrp="1"/>
          </p:cNvSpPr>
          <p:nvPr>
            <p:ph type="title"/>
          </p:nvPr>
        </p:nvSpPr>
        <p:spPr>
          <a:xfrm>
            <a:off x="771925" y="1007748"/>
            <a:ext cx="3787200" cy="14739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40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4">
  <p:cSld name="CUSTOM_1_1_1_1">
    <p:spTree>
      <p:nvGrpSpPr>
        <p:cNvPr id="1" name="Shape 296"/>
        <p:cNvGrpSpPr/>
        <p:nvPr/>
      </p:nvGrpSpPr>
      <p:grpSpPr>
        <a:xfrm>
          <a:off x="0" y="0"/>
          <a:ext cx="0" cy="0"/>
          <a:chOff x="0" y="0"/>
          <a:chExt cx="0" cy="0"/>
        </a:xfrm>
      </p:grpSpPr>
      <p:sp>
        <p:nvSpPr>
          <p:cNvPr id="297" name="Google Shape;297;p18"/>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8"/>
          <p:cNvSpPr txBox="1">
            <a:spLocks noGrp="1"/>
          </p:cNvSpPr>
          <p:nvPr>
            <p:ph type="title"/>
          </p:nvPr>
        </p:nvSpPr>
        <p:spPr>
          <a:xfrm>
            <a:off x="826175" y="3674375"/>
            <a:ext cx="3678600" cy="14739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40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grpSp>
        <p:nvGrpSpPr>
          <p:cNvPr id="299" name="Google Shape;299;p18"/>
          <p:cNvGrpSpPr/>
          <p:nvPr/>
        </p:nvGrpSpPr>
        <p:grpSpPr>
          <a:xfrm>
            <a:off x="2910101" y="4874676"/>
            <a:ext cx="3005583" cy="3163778"/>
            <a:chOff x="2910101" y="4874676"/>
            <a:chExt cx="3005583" cy="3163778"/>
          </a:xfrm>
        </p:grpSpPr>
        <p:pic>
          <p:nvPicPr>
            <p:cNvPr id="300" name="Google Shape;300;p18"/>
            <p:cNvPicPr preferRelativeResize="0"/>
            <p:nvPr/>
          </p:nvPicPr>
          <p:blipFill>
            <a:blip r:embed="rId2">
              <a:alphaModFix/>
            </a:blip>
            <a:stretch>
              <a:fillRect/>
            </a:stretch>
          </p:blipFill>
          <p:spPr>
            <a:xfrm rot="-3561210">
              <a:off x="3209234" y="6860541"/>
              <a:ext cx="758993" cy="1127905"/>
            </a:xfrm>
            <a:prstGeom prst="rect">
              <a:avLst/>
            </a:prstGeom>
            <a:noFill/>
            <a:ln>
              <a:noFill/>
            </a:ln>
          </p:spPr>
        </p:pic>
        <p:pic>
          <p:nvPicPr>
            <p:cNvPr id="301" name="Google Shape;301;p18"/>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302" name="Google Shape;302;p18"/>
            <p:cNvPicPr preferRelativeResize="0"/>
            <p:nvPr/>
          </p:nvPicPr>
          <p:blipFill>
            <a:blip r:embed="rId2">
              <a:alphaModFix/>
            </a:blip>
            <a:stretch>
              <a:fillRect/>
            </a:stretch>
          </p:blipFill>
          <p:spPr>
            <a:xfrm rot="-3561210">
              <a:off x="4091198" y="6708141"/>
              <a:ext cx="758993" cy="1127905"/>
            </a:xfrm>
            <a:prstGeom prst="rect">
              <a:avLst/>
            </a:prstGeom>
            <a:noFill/>
            <a:ln>
              <a:noFill/>
            </a:ln>
          </p:spPr>
        </p:pic>
        <p:pic>
          <p:nvPicPr>
            <p:cNvPr id="303" name="Google Shape;303;p18"/>
            <p:cNvPicPr preferRelativeResize="0"/>
            <p:nvPr/>
          </p:nvPicPr>
          <p:blipFill>
            <a:blip r:embed="rId3">
              <a:alphaModFix/>
            </a:blip>
            <a:stretch>
              <a:fillRect/>
            </a:stretch>
          </p:blipFill>
          <p:spPr>
            <a:xfrm rot="2891076">
              <a:off x="4575944" y="6130586"/>
              <a:ext cx="1103270" cy="1127907"/>
            </a:xfrm>
            <a:prstGeom prst="rect">
              <a:avLst/>
            </a:prstGeom>
            <a:noFill/>
            <a:ln>
              <a:noFill/>
            </a:ln>
          </p:spPr>
        </p:pic>
        <p:pic>
          <p:nvPicPr>
            <p:cNvPr id="304" name="Google Shape;304;p18"/>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305" name="Google Shape;305;p18"/>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306" name="Google Shape;306;p18"/>
            <p:cNvPicPr preferRelativeResize="0"/>
            <p:nvPr/>
          </p:nvPicPr>
          <p:blipFill>
            <a:blip r:embed="rId6">
              <a:alphaModFix/>
            </a:blip>
            <a:stretch>
              <a:fillRect/>
            </a:stretch>
          </p:blipFill>
          <p:spPr>
            <a:xfrm rot="-5400000">
              <a:off x="4290988" y="6519413"/>
              <a:ext cx="706750" cy="718225"/>
            </a:xfrm>
            <a:prstGeom prst="rect">
              <a:avLst/>
            </a:prstGeom>
            <a:noFill/>
            <a:ln>
              <a:noFill/>
            </a:ln>
          </p:spPr>
        </p:pic>
        <p:pic>
          <p:nvPicPr>
            <p:cNvPr id="307" name="Google Shape;307;p18"/>
            <p:cNvPicPr preferRelativeResize="0"/>
            <p:nvPr/>
          </p:nvPicPr>
          <p:blipFill>
            <a:blip r:embed="rId7">
              <a:alphaModFix/>
            </a:blip>
            <a:stretch>
              <a:fillRect/>
            </a:stretch>
          </p:blipFill>
          <p:spPr>
            <a:xfrm rot="10800000">
              <a:off x="4823087" y="5341090"/>
              <a:ext cx="664145" cy="641438"/>
            </a:xfrm>
            <a:prstGeom prst="rect">
              <a:avLst/>
            </a:prstGeom>
            <a:noFill/>
            <a:ln>
              <a:noFill/>
            </a:ln>
          </p:spPr>
        </p:pic>
      </p:grpSp>
      <p:grpSp>
        <p:nvGrpSpPr>
          <p:cNvPr id="308" name="Google Shape;308;p18"/>
          <p:cNvGrpSpPr/>
          <p:nvPr/>
        </p:nvGrpSpPr>
        <p:grpSpPr>
          <a:xfrm>
            <a:off x="-654767" y="-365409"/>
            <a:ext cx="3158073" cy="3039926"/>
            <a:chOff x="-578567" y="-365409"/>
            <a:chExt cx="3158073" cy="3039926"/>
          </a:xfrm>
        </p:grpSpPr>
        <p:pic>
          <p:nvPicPr>
            <p:cNvPr id="309" name="Google Shape;309;p18"/>
            <p:cNvPicPr preferRelativeResize="0"/>
            <p:nvPr/>
          </p:nvPicPr>
          <p:blipFill>
            <a:blip r:embed="rId6">
              <a:alphaModFix/>
            </a:blip>
            <a:stretch>
              <a:fillRect/>
            </a:stretch>
          </p:blipFill>
          <p:spPr>
            <a:xfrm rot="5400000">
              <a:off x="327638" y="316162"/>
              <a:ext cx="706750" cy="718225"/>
            </a:xfrm>
            <a:prstGeom prst="rect">
              <a:avLst/>
            </a:prstGeom>
            <a:noFill/>
            <a:ln>
              <a:noFill/>
            </a:ln>
          </p:spPr>
        </p:pic>
        <p:grpSp>
          <p:nvGrpSpPr>
            <p:cNvPr id="310" name="Google Shape;310;p18"/>
            <p:cNvGrpSpPr/>
            <p:nvPr/>
          </p:nvGrpSpPr>
          <p:grpSpPr>
            <a:xfrm>
              <a:off x="-578567" y="-365409"/>
              <a:ext cx="3158073" cy="3039926"/>
              <a:chOff x="-578567" y="-351508"/>
              <a:chExt cx="3158073" cy="3039926"/>
            </a:xfrm>
          </p:grpSpPr>
          <p:pic>
            <p:nvPicPr>
              <p:cNvPr id="311" name="Google Shape;311;p18"/>
              <p:cNvPicPr preferRelativeResize="0"/>
              <p:nvPr/>
            </p:nvPicPr>
            <p:blipFill>
              <a:blip r:embed="rId2">
                <a:alphaModFix/>
              </a:blip>
              <a:stretch>
                <a:fillRect/>
              </a:stretch>
            </p:blipFill>
            <p:spPr>
              <a:xfrm rot="7238790">
                <a:off x="1552425" y="-302967"/>
                <a:ext cx="736725" cy="1094814"/>
              </a:xfrm>
              <a:prstGeom prst="rect">
                <a:avLst/>
              </a:prstGeom>
              <a:noFill/>
              <a:ln>
                <a:noFill/>
              </a:ln>
            </p:spPr>
          </p:pic>
          <p:pic>
            <p:nvPicPr>
              <p:cNvPr id="312" name="Google Shape;312;p18"/>
              <p:cNvPicPr preferRelativeResize="0"/>
              <p:nvPr/>
            </p:nvPicPr>
            <p:blipFill>
              <a:blip r:embed="rId3">
                <a:alphaModFix/>
              </a:blip>
              <a:stretch>
                <a:fillRect/>
              </a:stretch>
            </p:blipFill>
            <p:spPr>
              <a:xfrm rot="-7908924">
                <a:off x="-349034" y="1376966"/>
                <a:ext cx="1070902" cy="1094816"/>
              </a:xfrm>
              <a:prstGeom prst="rect">
                <a:avLst/>
              </a:prstGeom>
              <a:noFill/>
              <a:ln>
                <a:noFill/>
              </a:ln>
            </p:spPr>
          </p:pic>
          <p:pic>
            <p:nvPicPr>
              <p:cNvPr id="313" name="Google Shape;313;p18"/>
              <p:cNvPicPr preferRelativeResize="0"/>
              <p:nvPr/>
            </p:nvPicPr>
            <p:blipFill>
              <a:blip r:embed="rId2">
                <a:alphaModFix/>
              </a:blip>
              <a:stretch>
                <a:fillRect/>
              </a:stretch>
            </p:blipFill>
            <p:spPr>
              <a:xfrm rot="7238790">
                <a:off x="455666" y="-302967"/>
                <a:ext cx="736725" cy="1094814"/>
              </a:xfrm>
              <a:prstGeom prst="rect">
                <a:avLst/>
              </a:prstGeom>
              <a:noFill/>
              <a:ln>
                <a:noFill/>
              </a:ln>
            </p:spPr>
          </p:pic>
          <p:pic>
            <p:nvPicPr>
              <p:cNvPr id="314" name="Google Shape;314;p18"/>
              <p:cNvPicPr preferRelativeResize="0"/>
              <p:nvPr/>
            </p:nvPicPr>
            <p:blipFill>
              <a:blip r:embed="rId3">
                <a:alphaModFix/>
              </a:blip>
              <a:stretch>
                <a:fillRect/>
              </a:stretch>
            </p:blipFill>
            <p:spPr>
              <a:xfrm rot="-7908924">
                <a:off x="-349034" y="257642"/>
                <a:ext cx="1070902" cy="1094816"/>
              </a:xfrm>
              <a:prstGeom prst="rect">
                <a:avLst/>
              </a:prstGeom>
              <a:noFill/>
              <a:ln>
                <a:noFill/>
              </a:ln>
            </p:spPr>
          </p:pic>
          <p:pic>
            <p:nvPicPr>
              <p:cNvPr id="315" name="Google Shape;315;p18"/>
              <p:cNvPicPr preferRelativeResize="0"/>
              <p:nvPr/>
            </p:nvPicPr>
            <p:blipFill>
              <a:blip r:embed="rId8">
                <a:alphaModFix/>
              </a:blip>
              <a:stretch>
                <a:fillRect/>
              </a:stretch>
            </p:blipFill>
            <p:spPr>
              <a:xfrm>
                <a:off x="1262065" y="-53037"/>
                <a:ext cx="404167" cy="447992"/>
              </a:xfrm>
              <a:prstGeom prst="rect">
                <a:avLst/>
              </a:prstGeom>
              <a:noFill/>
              <a:ln>
                <a:noFill/>
              </a:ln>
            </p:spPr>
          </p:pic>
          <p:pic>
            <p:nvPicPr>
              <p:cNvPr id="316" name="Google Shape;316;p18"/>
              <p:cNvPicPr preferRelativeResize="0"/>
              <p:nvPr/>
            </p:nvPicPr>
            <p:blipFill>
              <a:blip r:embed="rId9">
                <a:alphaModFix/>
              </a:blip>
              <a:stretch>
                <a:fillRect/>
              </a:stretch>
            </p:blipFill>
            <p:spPr>
              <a:xfrm rot="10800000">
                <a:off x="-190118" y="1270518"/>
                <a:ext cx="592896" cy="641436"/>
              </a:xfrm>
              <a:prstGeom prst="rect">
                <a:avLst/>
              </a:prstGeom>
              <a:noFill/>
              <a:ln>
                <a:noFill/>
              </a:ln>
            </p:spPr>
          </p:pic>
          <p:pic>
            <p:nvPicPr>
              <p:cNvPr id="317" name="Google Shape;317;p18"/>
              <p:cNvPicPr preferRelativeResize="0"/>
              <p:nvPr/>
            </p:nvPicPr>
            <p:blipFill>
              <a:blip r:embed="rId10">
                <a:alphaModFix/>
              </a:blip>
              <a:stretch>
                <a:fillRect/>
              </a:stretch>
            </p:blipFill>
            <p:spPr>
              <a:xfrm>
                <a:off x="6" y="-53036"/>
                <a:ext cx="684215" cy="594964"/>
              </a:xfrm>
              <a:prstGeom prst="rect">
                <a:avLst/>
              </a:prstGeom>
              <a:noFill/>
              <a:ln>
                <a:noFill/>
              </a:ln>
            </p:spPr>
          </p:pic>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5">
  <p:cSld name="CUSTOM_1_1_1_1_1">
    <p:spTree>
      <p:nvGrpSpPr>
        <p:cNvPr id="1" name="Shape 318"/>
        <p:cNvGrpSpPr/>
        <p:nvPr/>
      </p:nvGrpSpPr>
      <p:grpSpPr>
        <a:xfrm>
          <a:off x="0" y="0"/>
          <a:ext cx="0" cy="0"/>
          <a:chOff x="0" y="0"/>
          <a:chExt cx="0" cy="0"/>
        </a:xfrm>
      </p:grpSpPr>
      <p:sp>
        <p:nvSpPr>
          <p:cNvPr id="319" name="Google Shape;319;p19"/>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 name="Google Shape;320;p19"/>
          <p:cNvGrpSpPr/>
          <p:nvPr/>
        </p:nvGrpSpPr>
        <p:grpSpPr>
          <a:xfrm rot="10800000">
            <a:off x="-654767" y="-365409"/>
            <a:ext cx="3005583" cy="3163778"/>
            <a:chOff x="2910101" y="4874676"/>
            <a:chExt cx="3005583" cy="3163778"/>
          </a:xfrm>
        </p:grpSpPr>
        <p:pic>
          <p:nvPicPr>
            <p:cNvPr id="321" name="Google Shape;321;p19"/>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322" name="Google Shape;322;p19"/>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323" name="Google Shape;323;p19"/>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324" name="Google Shape;324;p19"/>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325" name="Google Shape;325;p19"/>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326" name="Google Shape;326;p19"/>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327" name="Google Shape;327;p19"/>
            <p:cNvPicPr preferRelativeResize="0"/>
            <p:nvPr/>
          </p:nvPicPr>
          <p:blipFill>
            <a:blip r:embed="rId6">
              <a:alphaModFix/>
            </a:blip>
            <a:stretch>
              <a:fillRect/>
            </a:stretch>
          </p:blipFill>
          <p:spPr>
            <a:xfrm rot="-5400000">
              <a:off x="4290988" y="6519413"/>
              <a:ext cx="706750" cy="718225"/>
            </a:xfrm>
            <a:prstGeom prst="rect">
              <a:avLst/>
            </a:prstGeom>
            <a:noFill/>
            <a:ln>
              <a:noFill/>
            </a:ln>
          </p:spPr>
        </p:pic>
        <p:pic>
          <p:nvPicPr>
            <p:cNvPr id="328" name="Google Shape;328;p19"/>
            <p:cNvPicPr preferRelativeResize="0"/>
            <p:nvPr/>
          </p:nvPicPr>
          <p:blipFill>
            <a:blip r:embed="rId7">
              <a:alphaModFix/>
            </a:blip>
            <a:stretch>
              <a:fillRect/>
            </a:stretch>
          </p:blipFill>
          <p:spPr>
            <a:xfrm rot="10800000">
              <a:off x="4823087" y="5341090"/>
              <a:ext cx="664145" cy="641438"/>
            </a:xfrm>
            <a:prstGeom prst="rect">
              <a:avLst/>
            </a:prstGeom>
            <a:noFill/>
            <a:ln>
              <a:noFill/>
            </a:ln>
          </p:spPr>
        </p:pic>
      </p:grpSp>
      <p:grpSp>
        <p:nvGrpSpPr>
          <p:cNvPr id="329" name="Google Shape;329;p19"/>
          <p:cNvGrpSpPr/>
          <p:nvPr/>
        </p:nvGrpSpPr>
        <p:grpSpPr>
          <a:xfrm rot="10800000">
            <a:off x="2757612" y="4998528"/>
            <a:ext cx="3158073" cy="3039926"/>
            <a:chOff x="-578567" y="-365409"/>
            <a:chExt cx="3158073" cy="3039926"/>
          </a:xfrm>
        </p:grpSpPr>
        <p:pic>
          <p:nvPicPr>
            <p:cNvPr id="330" name="Google Shape;330;p19"/>
            <p:cNvPicPr preferRelativeResize="0"/>
            <p:nvPr/>
          </p:nvPicPr>
          <p:blipFill>
            <a:blip r:embed="rId6">
              <a:alphaModFix/>
            </a:blip>
            <a:stretch>
              <a:fillRect/>
            </a:stretch>
          </p:blipFill>
          <p:spPr>
            <a:xfrm rot="5400000">
              <a:off x="327638" y="316162"/>
              <a:ext cx="706750" cy="718225"/>
            </a:xfrm>
            <a:prstGeom prst="rect">
              <a:avLst/>
            </a:prstGeom>
            <a:noFill/>
            <a:ln>
              <a:noFill/>
            </a:ln>
          </p:spPr>
        </p:pic>
        <p:grpSp>
          <p:nvGrpSpPr>
            <p:cNvPr id="331" name="Google Shape;331;p19"/>
            <p:cNvGrpSpPr/>
            <p:nvPr/>
          </p:nvGrpSpPr>
          <p:grpSpPr>
            <a:xfrm>
              <a:off x="-578567" y="-365409"/>
              <a:ext cx="3158073" cy="3039926"/>
              <a:chOff x="-578567" y="-351508"/>
              <a:chExt cx="3158073" cy="3039926"/>
            </a:xfrm>
          </p:grpSpPr>
          <p:pic>
            <p:nvPicPr>
              <p:cNvPr id="332" name="Google Shape;332;p19"/>
              <p:cNvPicPr preferRelativeResize="0"/>
              <p:nvPr/>
            </p:nvPicPr>
            <p:blipFill>
              <a:blip r:embed="rId2">
                <a:alphaModFix/>
              </a:blip>
              <a:stretch>
                <a:fillRect/>
              </a:stretch>
            </p:blipFill>
            <p:spPr>
              <a:xfrm rot="7238790">
                <a:off x="1552424" y="-302967"/>
                <a:ext cx="736726" cy="1094814"/>
              </a:xfrm>
              <a:prstGeom prst="rect">
                <a:avLst/>
              </a:prstGeom>
              <a:noFill/>
              <a:ln>
                <a:noFill/>
              </a:ln>
            </p:spPr>
          </p:pic>
          <p:pic>
            <p:nvPicPr>
              <p:cNvPr id="333" name="Google Shape;333;p19"/>
              <p:cNvPicPr preferRelativeResize="0"/>
              <p:nvPr/>
            </p:nvPicPr>
            <p:blipFill>
              <a:blip r:embed="rId3">
                <a:alphaModFix/>
              </a:blip>
              <a:stretch>
                <a:fillRect/>
              </a:stretch>
            </p:blipFill>
            <p:spPr>
              <a:xfrm rot="-7908924">
                <a:off x="-349033" y="1376965"/>
                <a:ext cx="1070902" cy="1094816"/>
              </a:xfrm>
              <a:prstGeom prst="rect">
                <a:avLst/>
              </a:prstGeom>
              <a:noFill/>
              <a:ln>
                <a:noFill/>
              </a:ln>
            </p:spPr>
          </p:pic>
          <p:pic>
            <p:nvPicPr>
              <p:cNvPr id="334" name="Google Shape;334;p19"/>
              <p:cNvPicPr preferRelativeResize="0"/>
              <p:nvPr/>
            </p:nvPicPr>
            <p:blipFill>
              <a:blip r:embed="rId2">
                <a:alphaModFix/>
              </a:blip>
              <a:stretch>
                <a:fillRect/>
              </a:stretch>
            </p:blipFill>
            <p:spPr>
              <a:xfrm rot="7238790">
                <a:off x="455666" y="-302967"/>
                <a:ext cx="736726" cy="1094814"/>
              </a:xfrm>
              <a:prstGeom prst="rect">
                <a:avLst/>
              </a:prstGeom>
              <a:noFill/>
              <a:ln>
                <a:noFill/>
              </a:ln>
            </p:spPr>
          </p:pic>
          <p:pic>
            <p:nvPicPr>
              <p:cNvPr id="335" name="Google Shape;335;p19"/>
              <p:cNvPicPr preferRelativeResize="0"/>
              <p:nvPr/>
            </p:nvPicPr>
            <p:blipFill>
              <a:blip r:embed="rId3">
                <a:alphaModFix/>
              </a:blip>
              <a:stretch>
                <a:fillRect/>
              </a:stretch>
            </p:blipFill>
            <p:spPr>
              <a:xfrm rot="-7908924">
                <a:off x="-349033" y="257642"/>
                <a:ext cx="1070902" cy="1094816"/>
              </a:xfrm>
              <a:prstGeom prst="rect">
                <a:avLst/>
              </a:prstGeom>
              <a:noFill/>
              <a:ln>
                <a:noFill/>
              </a:ln>
            </p:spPr>
          </p:pic>
          <p:pic>
            <p:nvPicPr>
              <p:cNvPr id="336" name="Google Shape;336;p19"/>
              <p:cNvPicPr preferRelativeResize="0"/>
              <p:nvPr/>
            </p:nvPicPr>
            <p:blipFill>
              <a:blip r:embed="rId8">
                <a:alphaModFix/>
              </a:blip>
              <a:stretch>
                <a:fillRect/>
              </a:stretch>
            </p:blipFill>
            <p:spPr>
              <a:xfrm>
                <a:off x="1262065" y="-53037"/>
                <a:ext cx="404167" cy="447992"/>
              </a:xfrm>
              <a:prstGeom prst="rect">
                <a:avLst/>
              </a:prstGeom>
              <a:noFill/>
              <a:ln>
                <a:noFill/>
              </a:ln>
            </p:spPr>
          </p:pic>
          <p:pic>
            <p:nvPicPr>
              <p:cNvPr id="337" name="Google Shape;337;p19"/>
              <p:cNvPicPr preferRelativeResize="0"/>
              <p:nvPr/>
            </p:nvPicPr>
            <p:blipFill>
              <a:blip r:embed="rId9">
                <a:alphaModFix/>
              </a:blip>
              <a:stretch>
                <a:fillRect/>
              </a:stretch>
            </p:blipFill>
            <p:spPr>
              <a:xfrm rot="10800000">
                <a:off x="-190118" y="1270518"/>
                <a:ext cx="592896" cy="641436"/>
              </a:xfrm>
              <a:prstGeom prst="rect">
                <a:avLst/>
              </a:prstGeom>
              <a:noFill/>
              <a:ln>
                <a:noFill/>
              </a:ln>
            </p:spPr>
          </p:pic>
          <p:pic>
            <p:nvPicPr>
              <p:cNvPr id="338" name="Google Shape;338;p19"/>
              <p:cNvPicPr preferRelativeResize="0"/>
              <p:nvPr/>
            </p:nvPicPr>
            <p:blipFill>
              <a:blip r:embed="rId10">
                <a:alphaModFix/>
              </a:blip>
              <a:stretch>
                <a:fillRect/>
              </a:stretch>
            </p:blipFill>
            <p:spPr>
              <a:xfrm>
                <a:off x="6" y="-53036"/>
                <a:ext cx="684215" cy="594964"/>
              </a:xfrm>
              <a:prstGeom prst="rect">
                <a:avLst/>
              </a:prstGeom>
              <a:noFill/>
              <a:ln>
                <a:noFill/>
              </a:ln>
            </p:spPr>
          </p:pic>
        </p:grpSp>
      </p:grpSp>
      <p:sp>
        <p:nvSpPr>
          <p:cNvPr id="339" name="Google Shape;339;p19"/>
          <p:cNvSpPr txBox="1">
            <a:spLocks noGrp="1"/>
          </p:cNvSpPr>
          <p:nvPr>
            <p:ph type="title"/>
          </p:nvPr>
        </p:nvSpPr>
        <p:spPr>
          <a:xfrm>
            <a:off x="515725" y="654275"/>
            <a:ext cx="4299300" cy="10455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30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6">
  <p:cSld name="CUSTOM_1_1_1_1_1_1">
    <p:spTree>
      <p:nvGrpSpPr>
        <p:cNvPr id="1" name="Shape 340"/>
        <p:cNvGrpSpPr/>
        <p:nvPr/>
      </p:nvGrpSpPr>
      <p:grpSpPr>
        <a:xfrm>
          <a:off x="0" y="0"/>
          <a:ext cx="0" cy="0"/>
          <a:chOff x="0" y="0"/>
          <a:chExt cx="0" cy="0"/>
        </a:xfrm>
      </p:grpSpPr>
      <p:sp>
        <p:nvSpPr>
          <p:cNvPr id="341" name="Google Shape;341;p20"/>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 name="Google Shape;342;p20"/>
          <p:cNvGrpSpPr/>
          <p:nvPr/>
        </p:nvGrpSpPr>
        <p:grpSpPr>
          <a:xfrm rot="10800000" flipH="1">
            <a:off x="2946881" y="-446931"/>
            <a:ext cx="3024218" cy="3183394"/>
            <a:chOff x="2910101" y="4874676"/>
            <a:chExt cx="3005583" cy="3163778"/>
          </a:xfrm>
        </p:grpSpPr>
        <p:pic>
          <p:nvPicPr>
            <p:cNvPr id="343" name="Google Shape;343;p20"/>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344" name="Google Shape;344;p20"/>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345" name="Google Shape;345;p20"/>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346" name="Google Shape;346;p20"/>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347" name="Google Shape;347;p20"/>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348" name="Google Shape;348;p20"/>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349" name="Google Shape;349;p20"/>
            <p:cNvPicPr preferRelativeResize="0"/>
            <p:nvPr/>
          </p:nvPicPr>
          <p:blipFill>
            <a:blip r:embed="rId6">
              <a:alphaModFix/>
            </a:blip>
            <a:stretch>
              <a:fillRect/>
            </a:stretch>
          </p:blipFill>
          <p:spPr>
            <a:xfrm rot="-5400000">
              <a:off x="4290988" y="6519413"/>
              <a:ext cx="706750" cy="718225"/>
            </a:xfrm>
            <a:prstGeom prst="rect">
              <a:avLst/>
            </a:prstGeom>
            <a:noFill/>
            <a:ln>
              <a:noFill/>
            </a:ln>
          </p:spPr>
        </p:pic>
        <p:pic>
          <p:nvPicPr>
            <p:cNvPr id="350" name="Google Shape;350;p20"/>
            <p:cNvPicPr preferRelativeResize="0"/>
            <p:nvPr/>
          </p:nvPicPr>
          <p:blipFill>
            <a:blip r:embed="rId7">
              <a:alphaModFix/>
            </a:blip>
            <a:stretch>
              <a:fillRect/>
            </a:stretch>
          </p:blipFill>
          <p:spPr>
            <a:xfrm rot="10800000">
              <a:off x="4823087" y="5341090"/>
              <a:ext cx="664145" cy="641438"/>
            </a:xfrm>
            <a:prstGeom prst="rect">
              <a:avLst/>
            </a:prstGeom>
            <a:noFill/>
            <a:ln>
              <a:noFill/>
            </a:ln>
          </p:spPr>
        </p:pic>
      </p:grpSp>
      <p:grpSp>
        <p:nvGrpSpPr>
          <p:cNvPr id="351" name="Google Shape;351;p20"/>
          <p:cNvGrpSpPr/>
          <p:nvPr/>
        </p:nvGrpSpPr>
        <p:grpSpPr>
          <a:xfrm rot="10800000" flipH="1">
            <a:off x="-640087" y="4950262"/>
            <a:ext cx="3177653" cy="3058773"/>
            <a:chOff x="-578567" y="-365409"/>
            <a:chExt cx="3158073" cy="3039926"/>
          </a:xfrm>
        </p:grpSpPr>
        <p:pic>
          <p:nvPicPr>
            <p:cNvPr id="352" name="Google Shape;352;p20"/>
            <p:cNvPicPr preferRelativeResize="0"/>
            <p:nvPr/>
          </p:nvPicPr>
          <p:blipFill>
            <a:blip r:embed="rId6">
              <a:alphaModFix/>
            </a:blip>
            <a:stretch>
              <a:fillRect/>
            </a:stretch>
          </p:blipFill>
          <p:spPr>
            <a:xfrm rot="5400000">
              <a:off x="327638" y="316162"/>
              <a:ext cx="706750" cy="718225"/>
            </a:xfrm>
            <a:prstGeom prst="rect">
              <a:avLst/>
            </a:prstGeom>
            <a:noFill/>
            <a:ln>
              <a:noFill/>
            </a:ln>
          </p:spPr>
        </p:pic>
        <p:grpSp>
          <p:nvGrpSpPr>
            <p:cNvPr id="353" name="Google Shape;353;p20"/>
            <p:cNvGrpSpPr/>
            <p:nvPr/>
          </p:nvGrpSpPr>
          <p:grpSpPr>
            <a:xfrm>
              <a:off x="-578567" y="-365409"/>
              <a:ext cx="3158073" cy="3039926"/>
              <a:chOff x="-578567" y="-351508"/>
              <a:chExt cx="3158073" cy="3039926"/>
            </a:xfrm>
          </p:grpSpPr>
          <p:pic>
            <p:nvPicPr>
              <p:cNvPr id="354" name="Google Shape;354;p20"/>
              <p:cNvPicPr preferRelativeResize="0"/>
              <p:nvPr/>
            </p:nvPicPr>
            <p:blipFill>
              <a:blip r:embed="rId2">
                <a:alphaModFix/>
              </a:blip>
              <a:stretch>
                <a:fillRect/>
              </a:stretch>
            </p:blipFill>
            <p:spPr>
              <a:xfrm rot="7238790">
                <a:off x="1552424" y="-302967"/>
                <a:ext cx="736726" cy="1094814"/>
              </a:xfrm>
              <a:prstGeom prst="rect">
                <a:avLst/>
              </a:prstGeom>
              <a:noFill/>
              <a:ln>
                <a:noFill/>
              </a:ln>
            </p:spPr>
          </p:pic>
          <p:pic>
            <p:nvPicPr>
              <p:cNvPr id="355" name="Google Shape;355;p20"/>
              <p:cNvPicPr preferRelativeResize="0"/>
              <p:nvPr/>
            </p:nvPicPr>
            <p:blipFill>
              <a:blip r:embed="rId3">
                <a:alphaModFix/>
              </a:blip>
              <a:stretch>
                <a:fillRect/>
              </a:stretch>
            </p:blipFill>
            <p:spPr>
              <a:xfrm rot="-7908924">
                <a:off x="-349033" y="1376965"/>
                <a:ext cx="1070902" cy="1094816"/>
              </a:xfrm>
              <a:prstGeom prst="rect">
                <a:avLst/>
              </a:prstGeom>
              <a:noFill/>
              <a:ln>
                <a:noFill/>
              </a:ln>
            </p:spPr>
          </p:pic>
          <p:pic>
            <p:nvPicPr>
              <p:cNvPr id="356" name="Google Shape;356;p20"/>
              <p:cNvPicPr preferRelativeResize="0"/>
              <p:nvPr/>
            </p:nvPicPr>
            <p:blipFill>
              <a:blip r:embed="rId2">
                <a:alphaModFix/>
              </a:blip>
              <a:stretch>
                <a:fillRect/>
              </a:stretch>
            </p:blipFill>
            <p:spPr>
              <a:xfrm rot="7238790">
                <a:off x="455666" y="-302967"/>
                <a:ext cx="736726" cy="1094814"/>
              </a:xfrm>
              <a:prstGeom prst="rect">
                <a:avLst/>
              </a:prstGeom>
              <a:noFill/>
              <a:ln>
                <a:noFill/>
              </a:ln>
            </p:spPr>
          </p:pic>
          <p:pic>
            <p:nvPicPr>
              <p:cNvPr id="357" name="Google Shape;357;p20"/>
              <p:cNvPicPr preferRelativeResize="0"/>
              <p:nvPr/>
            </p:nvPicPr>
            <p:blipFill>
              <a:blip r:embed="rId3">
                <a:alphaModFix/>
              </a:blip>
              <a:stretch>
                <a:fillRect/>
              </a:stretch>
            </p:blipFill>
            <p:spPr>
              <a:xfrm rot="-7908924">
                <a:off x="-349033" y="257642"/>
                <a:ext cx="1070902" cy="1094816"/>
              </a:xfrm>
              <a:prstGeom prst="rect">
                <a:avLst/>
              </a:prstGeom>
              <a:noFill/>
              <a:ln>
                <a:noFill/>
              </a:ln>
            </p:spPr>
          </p:pic>
          <p:pic>
            <p:nvPicPr>
              <p:cNvPr id="358" name="Google Shape;358;p20"/>
              <p:cNvPicPr preferRelativeResize="0"/>
              <p:nvPr/>
            </p:nvPicPr>
            <p:blipFill>
              <a:blip r:embed="rId8">
                <a:alphaModFix/>
              </a:blip>
              <a:stretch>
                <a:fillRect/>
              </a:stretch>
            </p:blipFill>
            <p:spPr>
              <a:xfrm>
                <a:off x="1262065" y="-53037"/>
                <a:ext cx="404167" cy="447992"/>
              </a:xfrm>
              <a:prstGeom prst="rect">
                <a:avLst/>
              </a:prstGeom>
              <a:noFill/>
              <a:ln>
                <a:noFill/>
              </a:ln>
            </p:spPr>
          </p:pic>
          <p:pic>
            <p:nvPicPr>
              <p:cNvPr id="359" name="Google Shape;359;p20"/>
              <p:cNvPicPr preferRelativeResize="0"/>
              <p:nvPr/>
            </p:nvPicPr>
            <p:blipFill>
              <a:blip r:embed="rId9">
                <a:alphaModFix/>
              </a:blip>
              <a:stretch>
                <a:fillRect/>
              </a:stretch>
            </p:blipFill>
            <p:spPr>
              <a:xfrm rot="10800000">
                <a:off x="-190118" y="1270518"/>
                <a:ext cx="592896" cy="641436"/>
              </a:xfrm>
              <a:prstGeom prst="rect">
                <a:avLst/>
              </a:prstGeom>
              <a:noFill/>
              <a:ln>
                <a:noFill/>
              </a:ln>
            </p:spPr>
          </p:pic>
          <p:pic>
            <p:nvPicPr>
              <p:cNvPr id="360" name="Google Shape;360;p20"/>
              <p:cNvPicPr preferRelativeResize="0"/>
              <p:nvPr/>
            </p:nvPicPr>
            <p:blipFill>
              <a:blip r:embed="rId10">
                <a:alphaModFix/>
              </a:blip>
              <a:stretch>
                <a:fillRect/>
              </a:stretch>
            </p:blipFill>
            <p:spPr>
              <a:xfrm>
                <a:off x="6" y="-53036"/>
                <a:ext cx="684215" cy="594964"/>
              </a:xfrm>
              <a:prstGeom prst="rect">
                <a:avLst/>
              </a:prstGeom>
              <a:noFill/>
              <a:ln>
                <a:noFill/>
              </a:ln>
            </p:spPr>
          </p:pic>
        </p:grpSp>
      </p:grpSp>
      <p:sp>
        <p:nvSpPr>
          <p:cNvPr id="361" name="Google Shape;361;p20"/>
          <p:cNvSpPr txBox="1">
            <a:spLocks noGrp="1"/>
          </p:cNvSpPr>
          <p:nvPr>
            <p:ph type="title"/>
          </p:nvPr>
        </p:nvSpPr>
        <p:spPr>
          <a:xfrm>
            <a:off x="830975" y="2663100"/>
            <a:ext cx="3669000" cy="1473900"/>
          </a:xfrm>
          <a:prstGeom prst="rect">
            <a:avLst/>
          </a:prstGeom>
          <a:ln w="9525" cap="flat" cmpd="sng">
            <a:solidFill>
              <a:schemeClr val="dk1"/>
            </a:solidFill>
            <a:prstDash val="solid"/>
            <a:round/>
            <a:headEnd type="none" w="sm" len="sm"/>
            <a:tailEnd type="none" w="sm" len="sm"/>
          </a:ln>
        </p:spPr>
        <p:txBody>
          <a:bodyPr spcFirstLastPara="1" wrap="square" lIns="111525" tIns="111525" rIns="111525" bIns="111525" anchor="ctr" anchorCtr="0">
            <a:noAutofit/>
          </a:bodyPr>
          <a:lstStyle>
            <a:lvl1pPr lvl="0" algn="ctr" rtl="0">
              <a:spcBef>
                <a:spcPts val="0"/>
              </a:spcBef>
              <a:spcAft>
                <a:spcPts val="0"/>
              </a:spcAft>
              <a:buSzPts val="4300"/>
              <a:buNone/>
              <a:defRPr sz="7200" i="1">
                <a:latin typeface="Lora"/>
                <a:ea typeface="Lora"/>
                <a:cs typeface="Lora"/>
                <a:sym typeface="Lora"/>
              </a:defRPr>
            </a:lvl1pPr>
            <a:lvl2pPr lvl="1" rtl="0">
              <a:spcBef>
                <a:spcPts val="0"/>
              </a:spcBef>
              <a:spcAft>
                <a:spcPts val="0"/>
              </a:spcAft>
              <a:buSzPts val="4300"/>
              <a:buNone/>
              <a:defRPr/>
            </a:lvl2pPr>
            <a:lvl3pPr lvl="2" rtl="0">
              <a:spcBef>
                <a:spcPts val="0"/>
              </a:spcBef>
              <a:spcAft>
                <a:spcPts val="0"/>
              </a:spcAft>
              <a:buSzPts val="4300"/>
              <a:buNone/>
              <a:defRPr/>
            </a:lvl3pPr>
            <a:lvl4pPr lvl="3" rtl="0">
              <a:spcBef>
                <a:spcPts val="0"/>
              </a:spcBef>
              <a:spcAft>
                <a:spcPts val="0"/>
              </a:spcAft>
              <a:buSzPts val="4300"/>
              <a:buNone/>
              <a:defRPr/>
            </a:lvl4pPr>
            <a:lvl5pPr lvl="4" rtl="0">
              <a:spcBef>
                <a:spcPts val="0"/>
              </a:spcBef>
              <a:spcAft>
                <a:spcPts val="0"/>
              </a:spcAft>
              <a:buSzPts val="4300"/>
              <a:buNone/>
              <a:defRPr/>
            </a:lvl5pPr>
            <a:lvl6pPr lvl="5" rtl="0">
              <a:spcBef>
                <a:spcPts val="0"/>
              </a:spcBef>
              <a:spcAft>
                <a:spcPts val="0"/>
              </a:spcAft>
              <a:buSzPts val="4300"/>
              <a:buNone/>
              <a:defRPr/>
            </a:lvl6pPr>
            <a:lvl7pPr lvl="6" rtl="0">
              <a:spcBef>
                <a:spcPts val="0"/>
              </a:spcBef>
              <a:spcAft>
                <a:spcPts val="0"/>
              </a:spcAft>
              <a:buSzPts val="4300"/>
              <a:buNone/>
              <a:defRPr/>
            </a:lvl7pPr>
            <a:lvl8pPr lvl="7" rtl="0">
              <a:spcBef>
                <a:spcPts val="0"/>
              </a:spcBef>
              <a:spcAft>
                <a:spcPts val="0"/>
              </a:spcAft>
              <a:buSzPts val="4300"/>
              <a:buNone/>
              <a:defRPr/>
            </a:lvl8pPr>
            <a:lvl9pPr lvl="8" rtl="0">
              <a:spcBef>
                <a:spcPts val="0"/>
              </a:spcBef>
              <a:spcAft>
                <a:spcPts val="0"/>
              </a:spcAft>
              <a:buSzPts val="43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5"/>
        <p:cNvGrpSpPr/>
        <p:nvPr/>
      </p:nvGrpSpPr>
      <p:grpSpPr>
        <a:xfrm>
          <a:off x="0" y="0"/>
          <a:ext cx="0" cy="0"/>
          <a:chOff x="0" y="0"/>
          <a:chExt cx="0" cy="0"/>
        </a:xfrm>
      </p:grpSpPr>
      <p:sp>
        <p:nvSpPr>
          <p:cNvPr id="26" name="Google Shape;26;p3"/>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txBox="1">
            <a:spLocks noGrp="1"/>
          </p:cNvSpPr>
          <p:nvPr>
            <p:ph type="title"/>
          </p:nvPr>
        </p:nvSpPr>
        <p:spPr>
          <a:xfrm>
            <a:off x="419760" y="3204538"/>
            <a:ext cx="4491300" cy="1237800"/>
          </a:xfrm>
          <a:prstGeom prst="rect">
            <a:avLst/>
          </a:prstGeom>
        </p:spPr>
        <p:txBody>
          <a:bodyPr spcFirstLastPara="1" wrap="square" lIns="111525" tIns="111525" rIns="111525" bIns="111525" anchor="b" anchorCtr="0">
            <a:noAutofit/>
          </a:bodyPr>
          <a:lstStyle>
            <a:lvl1pPr lvl="0" algn="ctr">
              <a:spcBef>
                <a:spcPts val="0"/>
              </a:spcBef>
              <a:spcAft>
                <a:spcPts val="0"/>
              </a:spcAft>
              <a:buSzPts val="4400"/>
              <a:buNone/>
              <a:defRPr sz="4400"/>
            </a:lvl1pPr>
            <a:lvl2pPr lvl="1" algn="ctr">
              <a:spcBef>
                <a:spcPts val="0"/>
              </a:spcBef>
              <a:spcAft>
                <a:spcPts val="0"/>
              </a:spcAft>
              <a:buSzPts val="4400"/>
              <a:buNone/>
              <a:defRPr sz="4400"/>
            </a:lvl2pPr>
            <a:lvl3pPr lvl="2" algn="ctr">
              <a:spcBef>
                <a:spcPts val="0"/>
              </a:spcBef>
              <a:spcAft>
                <a:spcPts val="0"/>
              </a:spcAft>
              <a:buSzPts val="4400"/>
              <a:buNone/>
              <a:defRPr sz="4400"/>
            </a:lvl3pPr>
            <a:lvl4pPr lvl="3" algn="ctr">
              <a:spcBef>
                <a:spcPts val="0"/>
              </a:spcBef>
              <a:spcAft>
                <a:spcPts val="0"/>
              </a:spcAft>
              <a:buSzPts val="4400"/>
              <a:buNone/>
              <a:defRPr sz="4400"/>
            </a:lvl4pPr>
            <a:lvl5pPr lvl="4" algn="ctr">
              <a:spcBef>
                <a:spcPts val="0"/>
              </a:spcBef>
              <a:spcAft>
                <a:spcPts val="0"/>
              </a:spcAft>
              <a:buSzPts val="4400"/>
              <a:buNone/>
              <a:defRPr sz="4400"/>
            </a:lvl5pPr>
            <a:lvl6pPr lvl="5" algn="ctr">
              <a:spcBef>
                <a:spcPts val="0"/>
              </a:spcBef>
              <a:spcAft>
                <a:spcPts val="0"/>
              </a:spcAft>
              <a:buSzPts val="4400"/>
              <a:buNone/>
              <a:defRPr sz="4400"/>
            </a:lvl6pPr>
            <a:lvl7pPr lvl="6" algn="ctr">
              <a:spcBef>
                <a:spcPts val="0"/>
              </a:spcBef>
              <a:spcAft>
                <a:spcPts val="0"/>
              </a:spcAft>
              <a:buSzPts val="4400"/>
              <a:buNone/>
              <a:defRPr sz="4400"/>
            </a:lvl7pPr>
            <a:lvl8pPr lvl="7" algn="ctr">
              <a:spcBef>
                <a:spcPts val="0"/>
              </a:spcBef>
              <a:spcAft>
                <a:spcPts val="0"/>
              </a:spcAft>
              <a:buSzPts val="4400"/>
              <a:buNone/>
              <a:defRPr sz="4400"/>
            </a:lvl8pPr>
            <a:lvl9pPr lvl="8" algn="ctr">
              <a:spcBef>
                <a:spcPts val="0"/>
              </a:spcBef>
              <a:spcAft>
                <a:spcPts val="0"/>
              </a:spcAft>
              <a:buSzPts val="4400"/>
              <a:buNone/>
              <a:defRPr sz="4400"/>
            </a:lvl9pPr>
          </a:lstStyle>
          <a:p>
            <a:endParaRPr/>
          </a:p>
        </p:txBody>
      </p:sp>
      <p:sp>
        <p:nvSpPr>
          <p:cNvPr id="28" name="Google Shape;28;p3"/>
          <p:cNvSpPr txBox="1">
            <a:spLocks noGrp="1"/>
          </p:cNvSpPr>
          <p:nvPr>
            <p:ph type="title" idx="2" hasCustomPrompt="1"/>
          </p:nvPr>
        </p:nvSpPr>
        <p:spPr>
          <a:xfrm>
            <a:off x="1746988" y="1966903"/>
            <a:ext cx="1836900" cy="1237800"/>
          </a:xfrm>
          <a:prstGeom prst="rect">
            <a:avLst/>
          </a:prstGeom>
        </p:spPr>
        <p:txBody>
          <a:bodyPr spcFirstLastPara="1" wrap="square" lIns="111525" tIns="111525" rIns="111525" bIns="111525" anchor="ctr" anchorCtr="0">
            <a:noAutofit/>
          </a:bodyPr>
          <a:lstStyle>
            <a:lvl1pPr lvl="0" algn="ctr" rtl="0">
              <a:spcBef>
                <a:spcPts val="0"/>
              </a:spcBef>
              <a:spcAft>
                <a:spcPts val="0"/>
              </a:spcAft>
              <a:buSzPts val="7300"/>
              <a:buNone/>
              <a:defRPr sz="7300"/>
            </a:lvl1pPr>
            <a:lvl2pPr lvl="1" algn="ctr" rtl="0">
              <a:spcBef>
                <a:spcPts val="0"/>
              </a:spcBef>
              <a:spcAft>
                <a:spcPts val="0"/>
              </a:spcAft>
              <a:buSzPts val="7300"/>
              <a:buNone/>
              <a:defRPr sz="7300"/>
            </a:lvl2pPr>
            <a:lvl3pPr lvl="2" algn="ctr" rtl="0">
              <a:spcBef>
                <a:spcPts val="0"/>
              </a:spcBef>
              <a:spcAft>
                <a:spcPts val="0"/>
              </a:spcAft>
              <a:buSzPts val="7300"/>
              <a:buNone/>
              <a:defRPr sz="7300"/>
            </a:lvl3pPr>
            <a:lvl4pPr lvl="3" algn="ctr" rtl="0">
              <a:spcBef>
                <a:spcPts val="0"/>
              </a:spcBef>
              <a:spcAft>
                <a:spcPts val="0"/>
              </a:spcAft>
              <a:buSzPts val="7300"/>
              <a:buNone/>
              <a:defRPr sz="7300"/>
            </a:lvl4pPr>
            <a:lvl5pPr lvl="4" algn="ctr" rtl="0">
              <a:spcBef>
                <a:spcPts val="0"/>
              </a:spcBef>
              <a:spcAft>
                <a:spcPts val="0"/>
              </a:spcAft>
              <a:buSzPts val="7300"/>
              <a:buNone/>
              <a:defRPr sz="7300"/>
            </a:lvl5pPr>
            <a:lvl6pPr lvl="5" algn="ctr" rtl="0">
              <a:spcBef>
                <a:spcPts val="0"/>
              </a:spcBef>
              <a:spcAft>
                <a:spcPts val="0"/>
              </a:spcAft>
              <a:buSzPts val="7300"/>
              <a:buNone/>
              <a:defRPr sz="7300"/>
            </a:lvl6pPr>
            <a:lvl7pPr lvl="6" algn="ctr" rtl="0">
              <a:spcBef>
                <a:spcPts val="0"/>
              </a:spcBef>
              <a:spcAft>
                <a:spcPts val="0"/>
              </a:spcAft>
              <a:buSzPts val="7300"/>
              <a:buNone/>
              <a:defRPr sz="7300"/>
            </a:lvl7pPr>
            <a:lvl8pPr lvl="7" algn="ctr" rtl="0">
              <a:spcBef>
                <a:spcPts val="0"/>
              </a:spcBef>
              <a:spcAft>
                <a:spcPts val="0"/>
              </a:spcAft>
              <a:buSzPts val="7300"/>
              <a:buNone/>
              <a:defRPr sz="7300"/>
            </a:lvl8pPr>
            <a:lvl9pPr lvl="8" algn="ctr" rtl="0">
              <a:spcBef>
                <a:spcPts val="0"/>
              </a:spcBef>
              <a:spcAft>
                <a:spcPts val="0"/>
              </a:spcAft>
              <a:buSzPts val="7300"/>
              <a:buNone/>
              <a:defRPr sz="7300"/>
            </a:lvl9pPr>
          </a:lstStyle>
          <a:p>
            <a:r>
              <a:t>xx%</a:t>
            </a:r>
          </a:p>
        </p:txBody>
      </p:sp>
      <p:sp>
        <p:nvSpPr>
          <p:cNvPr id="29" name="Google Shape;29;p3"/>
          <p:cNvSpPr txBox="1">
            <a:spLocks noGrp="1"/>
          </p:cNvSpPr>
          <p:nvPr>
            <p:ph type="subTitle" idx="1"/>
          </p:nvPr>
        </p:nvSpPr>
        <p:spPr>
          <a:xfrm>
            <a:off x="1394492" y="4605001"/>
            <a:ext cx="2542200" cy="1049100"/>
          </a:xfrm>
          <a:prstGeom prst="rect">
            <a:avLst/>
          </a:prstGeom>
        </p:spPr>
        <p:txBody>
          <a:bodyPr spcFirstLastPara="1" wrap="square" lIns="111525" tIns="111525" rIns="111525" bIns="111525" anchor="t" anchorCtr="0">
            <a:noAutofit/>
          </a:bodyPr>
          <a:lstStyle>
            <a:lvl1pPr lvl="0" algn="ctr" rtl="0">
              <a:lnSpc>
                <a:spcPct val="100000"/>
              </a:lnSpc>
              <a:spcBef>
                <a:spcPts val="0"/>
              </a:spcBef>
              <a:spcAft>
                <a:spcPts val="0"/>
              </a:spcAft>
              <a:buSzPts val="1700"/>
              <a:buNone/>
              <a:defRPr/>
            </a:lvl1pPr>
            <a:lvl2pPr lvl="1" algn="ctr" rtl="0">
              <a:lnSpc>
                <a:spcPct val="100000"/>
              </a:lnSpc>
              <a:spcBef>
                <a:spcPts val="0"/>
              </a:spcBef>
              <a:spcAft>
                <a:spcPts val="0"/>
              </a:spcAft>
              <a:buSzPts val="1700"/>
              <a:buNone/>
              <a:defRPr/>
            </a:lvl2pPr>
            <a:lvl3pPr lvl="2" algn="ctr" rtl="0">
              <a:lnSpc>
                <a:spcPct val="100000"/>
              </a:lnSpc>
              <a:spcBef>
                <a:spcPts val="0"/>
              </a:spcBef>
              <a:spcAft>
                <a:spcPts val="0"/>
              </a:spcAft>
              <a:buSzPts val="1700"/>
              <a:buNone/>
              <a:defRPr/>
            </a:lvl3pPr>
            <a:lvl4pPr lvl="3" algn="ctr" rtl="0">
              <a:lnSpc>
                <a:spcPct val="100000"/>
              </a:lnSpc>
              <a:spcBef>
                <a:spcPts val="0"/>
              </a:spcBef>
              <a:spcAft>
                <a:spcPts val="0"/>
              </a:spcAft>
              <a:buSzPts val="1700"/>
              <a:buNone/>
              <a:defRPr/>
            </a:lvl4pPr>
            <a:lvl5pPr lvl="4" algn="ctr" rtl="0">
              <a:lnSpc>
                <a:spcPct val="100000"/>
              </a:lnSpc>
              <a:spcBef>
                <a:spcPts val="0"/>
              </a:spcBef>
              <a:spcAft>
                <a:spcPts val="0"/>
              </a:spcAft>
              <a:buSzPts val="1700"/>
              <a:buNone/>
              <a:defRPr/>
            </a:lvl5pPr>
            <a:lvl6pPr lvl="5" algn="ctr" rtl="0">
              <a:lnSpc>
                <a:spcPct val="100000"/>
              </a:lnSpc>
              <a:spcBef>
                <a:spcPts val="0"/>
              </a:spcBef>
              <a:spcAft>
                <a:spcPts val="0"/>
              </a:spcAft>
              <a:buSzPts val="1700"/>
              <a:buNone/>
              <a:defRPr/>
            </a:lvl6pPr>
            <a:lvl7pPr lvl="6" algn="ctr" rtl="0">
              <a:lnSpc>
                <a:spcPct val="100000"/>
              </a:lnSpc>
              <a:spcBef>
                <a:spcPts val="0"/>
              </a:spcBef>
              <a:spcAft>
                <a:spcPts val="0"/>
              </a:spcAft>
              <a:buSzPts val="1700"/>
              <a:buNone/>
              <a:defRPr/>
            </a:lvl7pPr>
            <a:lvl8pPr lvl="7" algn="ctr" rtl="0">
              <a:lnSpc>
                <a:spcPct val="100000"/>
              </a:lnSpc>
              <a:spcBef>
                <a:spcPts val="0"/>
              </a:spcBef>
              <a:spcAft>
                <a:spcPts val="0"/>
              </a:spcAft>
              <a:buSzPts val="1700"/>
              <a:buNone/>
              <a:defRPr/>
            </a:lvl8pPr>
            <a:lvl9pPr lvl="8" algn="ctr" rtl="0">
              <a:lnSpc>
                <a:spcPct val="100000"/>
              </a:lnSpc>
              <a:spcBef>
                <a:spcPts val="0"/>
              </a:spcBef>
              <a:spcAft>
                <a:spcPts val="0"/>
              </a:spcAft>
              <a:buSzPts val="1700"/>
              <a:buNone/>
              <a:defRPr/>
            </a:lvl9pPr>
          </a:lstStyle>
          <a:p>
            <a:endParaRPr/>
          </a:p>
        </p:txBody>
      </p:sp>
      <p:grpSp>
        <p:nvGrpSpPr>
          <p:cNvPr id="30" name="Google Shape;30;p3"/>
          <p:cNvGrpSpPr/>
          <p:nvPr/>
        </p:nvGrpSpPr>
        <p:grpSpPr>
          <a:xfrm flipH="1">
            <a:off x="-564657" y="-554990"/>
            <a:ext cx="3472318" cy="3169924"/>
            <a:chOff x="2254026" y="-366862"/>
            <a:chExt cx="3463659" cy="3162019"/>
          </a:xfrm>
        </p:grpSpPr>
        <p:pic>
          <p:nvPicPr>
            <p:cNvPr id="31" name="Google Shape;31;p3"/>
            <p:cNvPicPr preferRelativeResize="0"/>
            <p:nvPr/>
          </p:nvPicPr>
          <p:blipFill>
            <a:blip r:embed="rId2">
              <a:alphaModFix/>
            </a:blip>
            <a:stretch>
              <a:fillRect/>
            </a:stretch>
          </p:blipFill>
          <p:spPr>
            <a:xfrm rot="-7440204">
              <a:off x="2482349" y="-227253"/>
              <a:ext cx="877810" cy="1017543"/>
            </a:xfrm>
            <a:prstGeom prst="rect">
              <a:avLst/>
            </a:prstGeom>
            <a:noFill/>
            <a:ln>
              <a:noFill/>
            </a:ln>
          </p:spPr>
        </p:pic>
        <p:pic>
          <p:nvPicPr>
            <p:cNvPr id="32" name="Google Shape;32;p3"/>
            <p:cNvPicPr preferRelativeResize="0"/>
            <p:nvPr/>
          </p:nvPicPr>
          <p:blipFill>
            <a:blip r:embed="rId3">
              <a:alphaModFix/>
            </a:blip>
            <a:stretch>
              <a:fillRect/>
            </a:stretch>
          </p:blipFill>
          <p:spPr>
            <a:xfrm rot="8558131">
              <a:off x="4535221" y="1538827"/>
              <a:ext cx="953273" cy="1077638"/>
            </a:xfrm>
            <a:prstGeom prst="rect">
              <a:avLst/>
            </a:prstGeom>
            <a:noFill/>
            <a:ln>
              <a:noFill/>
            </a:ln>
          </p:spPr>
        </p:pic>
        <p:pic>
          <p:nvPicPr>
            <p:cNvPr id="33" name="Google Shape;33;p3"/>
            <p:cNvPicPr preferRelativeResize="0"/>
            <p:nvPr/>
          </p:nvPicPr>
          <p:blipFill>
            <a:blip r:embed="rId4">
              <a:alphaModFix/>
            </a:blip>
            <a:stretch>
              <a:fillRect/>
            </a:stretch>
          </p:blipFill>
          <p:spPr>
            <a:xfrm rot="-3006359" flipH="1">
              <a:off x="3166342" y="37690"/>
              <a:ext cx="501278" cy="487670"/>
            </a:xfrm>
            <a:prstGeom prst="rect">
              <a:avLst/>
            </a:prstGeom>
            <a:noFill/>
            <a:ln>
              <a:noFill/>
            </a:ln>
          </p:spPr>
        </p:pic>
        <p:pic>
          <p:nvPicPr>
            <p:cNvPr id="34" name="Google Shape;34;p3"/>
            <p:cNvPicPr preferRelativeResize="0"/>
            <p:nvPr/>
          </p:nvPicPr>
          <p:blipFill>
            <a:blip r:embed="rId5">
              <a:alphaModFix/>
            </a:blip>
            <a:stretch>
              <a:fillRect/>
            </a:stretch>
          </p:blipFill>
          <p:spPr>
            <a:xfrm>
              <a:off x="4745684" y="1435096"/>
              <a:ext cx="532333" cy="575914"/>
            </a:xfrm>
            <a:prstGeom prst="rect">
              <a:avLst/>
            </a:prstGeom>
            <a:noFill/>
            <a:ln>
              <a:noFill/>
            </a:ln>
          </p:spPr>
        </p:pic>
        <p:pic>
          <p:nvPicPr>
            <p:cNvPr id="35" name="Google Shape;35;p3"/>
            <p:cNvPicPr preferRelativeResize="0"/>
            <p:nvPr/>
          </p:nvPicPr>
          <p:blipFill>
            <a:blip r:embed="rId6">
              <a:alphaModFix/>
            </a:blip>
            <a:stretch>
              <a:fillRect/>
            </a:stretch>
          </p:blipFill>
          <p:spPr>
            <a:xfrm rot="-9493257">
              <a:off x="4187527" y="362343"/>
              <a:ext cx="627143" cy="817341"/>
            </a:xfrm>
            <a:prstGeom prst="rect">
              <a:avLst/>
            </a:prstGeom>
            <a:noFill/>
            <a:ln>
              <a:noFill/>
            </a:ln>
          </p:spPr>
        </p:pic>
        <p:pic>
          <p:nvPicPr>
            <p:cNvPr id="36" name="Google Shape;36;p3"/>
            <p:cNvPicPr preferRelativeResize="0"/>
            <p:nvPr/>
          </p:nvPicPr>
          <p:blipFill>
            <a:blip r:embed="rId3">
              <a:alphaModFix/>
            </a:blip>
            <a:stretch>
              <a:fillRect/>
            </a:stretch>
          </p:blipFill>
          <p:spPr>
            <a:xfrm rot="8558131">
              <a:off x="4465534" y="534425"/>
              <a:ext cx="953273" cy="1077638"/>
            </a:xfrm>
            <a:prstGeom prst="rect">
              <a:avLst/>
            </a:prstGeom>
            <a:noFill/>
            <a:ln>
              <a:noFill/>
            </a:ln>
          </p:spPr>
        </p:pic>
        <p:pic>
          <p:nvPicPr>
            <p:cNvPr id="37" name="Google Shape;37;p3"/>
            <p:cNvPicPr preferRelativeResize="0"/>
            <p:nvPr/>
          </p:nvPicPr>
          <p:blipFill>
            <a:blip r:embed="rId2">
              <a:alphaModFix/>
            </a:blip>
            <a:stretch>
              <a:fillRect/>
            </a:stretch>
          </p:blipFill>
          <p:spPr>
            <a:xfrm rot="-7440204">
              <a:off x="3723728" y="-227253"/>
              <a:ext cx="877810" cy="1017543"/>
            </a:xfrm>
            <a:prstGeom prst="rect">
              <a:avLst/>
            </a:prstGeom>
            <a:noFill/>
            <a:ln>
              <a:noFill/>
            </a:ln>
          </p:spPr>
        </p:pic>
        <p:grpSp>
          <p:nvGrpSpPr>
            <p:cNvPr id="38" name="Google Shape;38;p3"/>
            <p:cNvGrpSpPr/>
            <p:nvPr/>
          </p:nvGrpSpPr>
          <p:grpSpPr>
            <a:xfrm>
              <a:off x="3571383" y="-21331"/>
              <a:ext cx="2076614" cy="1812087"/>
              <a:chOff x="3116200" y="214326"/>
              <a:chExt cx="2449127" cy="2137147"/>
            </a:xfrm>
          </p:grpSpPr>
          <p:pic>
            <p:nvPicPr>
              <p:cNvPr id="39" name="Google Shape;39;p3"/>
              <p:cNvPicPr preferRelativeResize="0"/>
              <p:nvPr/>
            </p:nvPicPr>
            <p:blipFill>
              <a:blip r:embed="rId7">
                <a:alphaModFix/>
              </a:blip>
              <a:stretch>
                <a:fillRect/>
              </a:stretch>
            </p:blipFill>
            <p:spPr>
              <a:xfrm rot="-7679493">
                <a:off x="3401474" y="340321"/>
                <a:ext cx="883026" cy="1154735"/>
              </a:xfrm>
              <a:prstGeom prst="rect">
                <a:avLst/>
              </a:prstGeom>
              <a:noFill/>
              <a:ln>
                <a:noFill/>
              </a:ln>
            </p:spPr>
          </p:pic>
          <p:pic>
            <p:nvPicPr>
              <p:cNvPr id="40" name="Google Shape;40;p3"/>
              <p:cNvPicPr preferRelativeResize="0"/>
              <p:nvPr/>
            </p:nvPicPr>
            <p:blipFill>
              <a:blip r:embed="rId3">
                <a:alphaModFix/>
              </a:blip>
              <a:stretch>
                <a:fillRect/>
              </a:stretch>
            </p:blipFill>
            <p:spPr>
              <a:xfrm rot="8558132">
                <a:off x="4170748" y="869776"/>
                <a:ext cx="1124275" cy="1270950"/>
              </a:xfrm>
              <a:prstGeom prst="rect">
                <a:avLst/>
              </a:prstGeom>
              <a:noFill/>
              <a:ln>
                <a:noFill/>
              </a:ln>
            </p:spPr>
          </p:pic>
        </p:grpSp>
        <p:pic>
          <p:nvPicPr>
            <p:cNvPr id="41" name="Google Shape;41;p3"/>
            <p:cNvPicPr preferRelativeResize="0"/>
            <p:nvPr/>
          </p:nvPicPr>
          <p:blipFill>
            <a:blip r:embed="rId8">
              <a:alphaModFix/>
            </a:blip>
            <a:stretch>
              <a:fillRect/>
            </a:stretch>
          </p:blipFill>
          <p:spPr>
            <a:xfrm>
              <a:off x="4556881" y="148741"/>
              <a:ext cx="601441" cy="580877"/>
            </a:xfrm>
            <a:prstGeom prst="rect">
              <a:avLst/>
            </a:prstGeom>
            <a:noFill/>
            <a:ln>
              <a:noFill/>
            </a:ln>
          </p:spPr>
        </p:pic>
      </p:grpSp>
      <p:grpSp>
        <p:nvGrpSpPr>
          <p:cNvPr id="42" name="Google Shape;42;p3"/>
          <p:cNvGrpSpPr/>
          <p:nvPr/>
        </p:nvGrpSpPr>
        <p:grpSpPr>
          <a:xfrm flipH="1">
            <a:off x="2721615" y="4837442"/>
            <a:ext cx="3173940" cy="3279654"/>
            <a:chOff x="-363074" y="4707325"/>
            <a:chExt cx="3166025" cy="3271475"/>
          </a:xfrm>
        </p:grpSpPr>
        <p:pic>
          <p:nvPicPr>
            <p:cNvPr id="43" name="Google Shape;43;p3"/>
            <p:cNvPicPr preferRelativeResize="0"/>
            <p:nvPr/>
          </p:nvPicPr>
          <p:blipFill>
            <a:blip r:embed="rId3">
              <a:alphaModFix/>
            </a:blip>
            <a:stretch>
              <a:fillRect/>
            </a:stretch>
          </p:blipFill>
          <p:spPr>
            <a:xfrm rot="-2375741">
              <a:off x="-112316" y="4900344"/>
              <a:ext cx="1021277" cy="1154483"/>
            </a:xfrm>
            <a:prstGeom prst="rect">
              <a:avLst/>
            </a:prstGeom>
            <a:noFill/>
            <a:ln>
              <a:noFill/>
            </a:ln>
          </p:spPr>
        </p:pic>
        <p:pic>
          <p:nvPicPr>
            <p:cNvPr id="44" name="Google Shape;44;p3"/>
            <p:cNvPicPr preferRelativeResize="0"/>
            <p:nvPr/>
          </p:nvPicPr>
          <p:blipFill>
            <a:blip r:embed="rId2">
              <a:alphaModFix/>
            </a:blip>
            <a:stretch>
              <a:fillRect/>
            </a:stretch>
          </p:blipFill>
          <p:spPr>
            <a:xfrm rot="3045872">
              <a:off x="1582715" y="6692712"/>
              <a:ext cx="964478" cy="1117998"/>
            </a:xfrm>
            <a:prstGeom prst="rect">
              <a:avLst/>
            </a:prstGeom>
            <a:noFill/>
            <a:ln>
              <a:noFill/>
            </a:ln>
          </p:spPr>
        </p:pic>
        <p:pic>
          <p:nvPicPr>
            <p:cNvPr id="45" name="Google Shape;45;p3"/>
            <p:cNvPicPr preferRelativeResize="0"/>
            <p:nvPr/>
          </p:nvPicPr>
          <p:blipFill>
            <a:blip r:embed="rId9">
              <a:alphaModFix/>
            </a:blip>
            <a:stretch>
              <a:fillRect/>
            </a:stretch>
          </p:blipFill>
          <p:spPr>
            <a:xfrm>
              <a:off x="-27684" y="5311380"/>
              <a:ext cx="659348" cy="659348"/>
            </a:xfrm>
            <a:prstGeom prst="rect">
              <a:avLst/>
            </a:prstGeom>
            <a:noFill/>
            <a:ln>
              <a:noFill/>
            </a:ln>
          </p:spPr>
        </p:pic>
        <p:pic>
          <p:nvPicPr>
            <p:cNvPr id="46" name="Google Shape;46;p3"/>
            <p:cNvPicPr preferRelativeResize="0"/>
            <p:nvPr/>
          </p:nvPicPr>
          <p:blipFill>
            <a:blip r:embed="rId2">
              <a:alphaModFix/>
            </a:blip>
            <a:stretch>
              <a:fillRect/>
            </a:stretch>
          </p:blipFill>
          <p:spPr>
            <a:xfrm rot="3045872">
              <a:off x="731402" y="6692632"/>
              <a:ext cx="964463" cy="1117981"/>
            </a:xfrm>
            <a:prstGeom prst="rect">
              <a:avLst/>
            </a:prstGeom>
            <a:noFill/>
            <a:ln>
              <a:noFill/>
            </a:ln>
          </p:spPr>
        </p:pic>
        <p:pic>
          <p:nvPicPr>
            <p:cNvPr id="47" name="Google Shape;47;p3"/>
            <p:cNvPicPr preferRelativeResize="0"/>
            <p:nvPr/>
          </p:nvPicPr>
          <p:blipFill>
            <a:blip r:embed="rId3">
              <a:alphaModFix/>
            </a:blip>
            <a:stretch>
              <a:fillRect/>
            </a:stretch>
          </p:blipFill>
          <p:spPr>
            <a:xfrm rot="-2375743">
              <a:off x="-112317" y="5928038"/>
              <a:ext cx="1021262" cy="1154466"/>
            </a:xfrm>
            <a:prstGeom prst="rect">
              <a:avLst/>
            </a:prstGeom>
            <a:noFill/>
            <a:ln>
              <a:noFill/>
            </a:ln>
          </p:spPr>
        </p:pic>
        <p:pic>
          <p:nvPicPr>
            <p:cNvPr id="48" name="Google Shape;48;p3"/>
            <p:cNvPicPr preferRelativeResize="0"/>
            <p:nvPr/>
          </p:nvPicPr>
          <p:blipFill>
            <a:blip r:embed="rId10">
              <a:alphaModFix/>
            </a:blip>
            <a:stretch>
              <a:fillRect/>
            </a:stretch>
          </p:blipFill>
          <p:spPr>
            <a:xfrm>
              <a:off x="270463" y="6791410"/>
              <a:ext cx="546516" cy="555398"/>
            </a:xfrm>
            <a:prstGeom prst="rect">
              <a:avLst/>
            </a:prstGeom>
            <a:noFill/>
            <a:ln>
              <a:noFill/>
            </a:ln>
          </p:spPr>
        </p:pic>
        <p:pic>
          <p:nvPicPr>
            <p:cNvPr id="49" name="Google Shape;49;p3"/>
            <p:cNvPicPr preferRelativeResize="0"/>
            <p:nvPr/>
          </p:nvPicPr>
          <p:blipFill>
            <a:blip r:embed="rId11">
              <a:alphaModFix/>
            </a:blip>
            <a:stretch>
              <a:fillRect/>
            </a:stretch>
          </p:blipFill>
          <p:spPr>
            <a:xfrm>
              <a:off x="1593558" y="6809158"/>
              <a:ext cx="659353" cy="632549"/>
            </a:xfrm>
            <a:prstGeom prst="rect">
              <a:avLst/>
            </a:prstGeom>
            <a:noFill/>
            <a:ln>
              <a:noFill/>
            </a:ln>
          </p:spPr>
        </p:pic>
        <p:grpSp>
          <p:nvGrpSpPr>
            <p:cNvPr id="50" name="Google Shape;50;p3"/>
            <p:cNvGrpSpPr/>
            <p:nvPr/>
          </p:nvGrpSpPr>
          <p:grpSpPr>
            <a:xfrm>
              <a:off x="-363071" y="5735022"/>
              <a:ext cx="2025759" cy="1942931"/>
              <a:chOff x="-236286" y="5274475"/>
              <a:chExt cx="2291064" cy="2197389"/>
            </a:xfrm>
          </p:grpSpPr>
          <p:pic>
            <p:nvPicPr>
              <p:cNvPr id="51" name="Google Shape;51;p3"/>
              <p:cNvPicPr preferRelativeResize="0"/>
              <p:nvPr/>
            </p:nvPicPr>
            <p:blipFill>
              <a:blip r:embed="rId7">
                <a:alphaModFix/>
              </a:blip>
              <a:stretch>
                <a:fillRect/>
              </a:stretch>
            </p:blipFill>
            <p:spPr>
              <a:xfrm rot="2297057">
                <a:off x="890908" y="6147175"/>
                <a:ext cx="896959" cy="1172950"/>
              </a:xfrm>
              <a:prstGeom prst="rect">
                <a:avLst/>
              </a:prstGeom>
              <a:noFill/>
              <a:ln>
                <a:noFill/>
              </a:ln>
            </p:spPr>
          </p:pic>
          <p:pic>
            <p:nvPicPr>
              <p:cNvPr id="52" name="Google Shape;52;p3"/>
              <p:cNvPicPr preferRelativeResize="0"/>
              <p:nvPr/>
            </p:nvPicPr>
            <p:blipFill>
              <a:blip r:embed="rId3">
                <a:alphaModFix/>
              </a:blip>
              <a:stretch>
                <a:fillRect/>
              </a:stretch>
            </p:blipFill>
            <p:spPr>
              <a:xfrm rot="-2375742">
                <a:off x="47308" y="5492770"/>
                <a:ext cx="1155012" cy="1305661"/>
              </a:xfrm>
              <a:prstGeom prst="rect">
                <a:avLst/>
              </a:prstGeom>
              <a:noFill/>
              <a:ln>
                <a:noFill/>
              </a:ln>
            </p:spPr>
          </p:pic>
        </p:grpSp>
        <p:pic>
          <p:nvPicPr>
            <p:cNvPr id="53" name="Google Shape;53;p3"/>
            <p:cNvPicPr preferRelativeResize="0"/>
            <p:nvPr/>
          </p:nvPicPr>
          <p:blipFill>
            <a:blip r:embed="rId5">
              <a:alphaModFix/>
            </a:blip>
            <a:stretch>
              <a:fillRect/>
            </a:stretch>
          </p:blipFill>
          <p:spPr>
            <a:xfrm>
              <a:off x="118210" y="6899690"/>
              <a:ext cx="560217" cy="606091"/>
            </a:xfrm>
            <a:prstGeom prst="rect">
              <a:avLst/>
            </a:prstGeom>
            <a:noFill/>
            <a:ln>
              <a:noFill/>
            </a:ln>
          </p:spPr>
        </p:pic>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7">
  <p:cSld name="CUSTOM_1_1_1_1_1_1_1">
    <p:spTree>
      <p:nvGrpSpPr>
        <p:cNvPr id="1" name="Shape 362"/>
        <p:cNvGrpSpPr/>
        <p:nvPr/>
      </p:nvGrpSpPr>
      <p:grpSpPr>
        <a:xfrm>
          <a:off x="0" y="0"/>
          <a:ext cx="0" cy="0"/>
          <a:chOff x="0" y="0"/>
          <a:chExt cx="0" cy="0"/>
        </a:xfrm>
      </p:grpSpPr>
      <p:sp>
        <p:nvSpPr>
          <p:cNvPr id="363" name="Google Shape;363;p21"/>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1"/>
          <p:cNvSpPr txBox="1">
            <a:spLocks noGrp="1"/>
          </p:cNvSpPr>
          <p:nvPr>
            <p:ph type="title"/>
          </p:nvPr>
        </p:nvSpPr>
        <p:spPr>
          <a:xfrm>
            <a:off x="515725" y="654275"/>
            <a:ext cx="4299300" cy="10455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30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grpSp>
        <p:nvGrpSpPr>
          <p:cNvPr id="365" name="Google Shape;365;p21"/>
          <p:cNvGrpSpPr/>
          <p:nvPr/>
        </p:nvGrpSpPr>
        <p:grpSpPr>
          <a:xfrm rot="10800000" flipH="1">
            <a:off x="2946881" y="-446931"/>
            <a:ext cx="3024218" cy="3183394"/>
            <a:chOff x="2910101" y="4874676"/>
            <a:chExt cx="3005583" cy="3163778"/>
          </a:xfrm>
        </p:grpSpPr>
        <p:pic>
          <p:nvPicPr>
            <p:cNvPr id="366" name="Google Shape;366;p21"/>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367" name="Google Shape;367;p21"/>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368" name="Google Shape;368;p21"/>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369" name="Google Shape;369;p21"/>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370" name="Google Shape;370;p21"/>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371" name="Google Shape;371;p21"/>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372" name="Google Shape;372;p21"/>
            <p:cNvPicPr preferRelativeResize="0"/>
            <p:nvPr/>
          </p:nvPicPr>
          <p:blipFill>
            <a:blip r:embed="rId6">
              <a:alphaModFix/>
            </a:blip>
            <a:stretch>
              <a:fillRect/>
            </a:stretch>
          </p:blipFill>
          <p:spPr>
            <a:xfrm rot="10800000">
              <a:off x="4823087" y="5341090"/>
              <a:ext cx="664145" cy="641438"/>
            </a:xfrm>
            <a:prstGeom prst="rect">
              <a:avLst/>
            </a:prstGeom>
            <a:noFill/>
            <a:ln>
              <a:noFill/>
            </a:ln>
          </p:spPr>
        </p:pic>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8">
  <p:cSld name="CUSTOM_1_1_1_1_1_1_1_1">
    <p:spTree>
      <p:nvGrpSpPr>
        <p:cNvPr id="1" name="Shape 373"/>
        <p:cNvGrpSpPr/>
        <p:nvPr/>
      </p:nvGrpSpPr>
      <p:grpSpPr>
        <a:xfrm>
          <a:off x="0" y="0"/>
          <a:ext cx="0" cy="0"/>
          <a:chOff x="0" y="0"/>
          <a:chExt cx="0" cy="0"/>
        </a:xfrm>
      </p:grpSpPr>
      <p:sp>
        <p:nvSpPr>
          <p:cNvPr id="374" name="Google Shape;374;p22"/>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375;p22"/>
          <p:cNvGrpSpPr/>
          <p:nvPr/>
        </p:nvGrpSpPr>
        <p:grpSpPr>
          <a:xfrm rot="10800000" flipH="1">
            <a:off x="2946881" y="-446931"/>
            <a:ext cx="3024218" cy="3183394"/>
            <a:chOff x="2910101" y="4874676"/>
            <a:chExt cx="3005583" cy="3163778"/>
          </a:xfrm>
        </p:grpSpPr>
        <p:pic>
          <p:nvPicPr>
            <p:cNvPr id="376" name="Google Shape;376;p22"/>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377" name="Google Shape;377;p22"/>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378" name="Google Shape;378;p22"/>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379" name="Google Shape;379;p22"/>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380" name="Google Shape;380;p22"/>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381" name="Google Shape;381;p22"/>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382" name="Google Shape;382;p22"/>
            <p:cNvPicPr preferRelativeResize="0"/>
            <p:nvPr/>
          </p:nvPicPr>
          <p:blipFill>
            <a:blip r:embed="rId6">
              <a:alphaModFix/>
            </a:blip>
            <a:stretch>
              <a:fillRect/>
            </a:stretch>
          </p:blipFill>
          <p:spPr>
            <a:xfrm rot="-5400000">
              <a:off x="4290988" y="6519413"/>
              <a:ext cx="706750" cy="718225"/>
            </a:xfrm>
            <a:prstGeom prst="rect">
              <a:avLst/>
            </a:prstGeom>
            <a:noFill/>
            <a:ln>
              <a:noFill/>
            </a:ln>
          </p:spPr>
        </p:pic>
        <p:pic>
          <p:nvPicPr>
            <p:cNvPr id="383" name="Google Shape;383;p22"/>
            <p:cNvPicPr preferRelativeResize="0"/>
            <p:nvPr/>
          </p:nvPicPr>
          <p:blipFill>
            <a:blip r:embed="rId7">
              <a:alphaModFix/>
            </a:blip>
            <a:stretch>
              <a:fillRect/>
            </a:stretch>
          </p:blipFill>
          <p:spPr>
            <a:xfrm rot="10800000">
              <a:off x="4823087" y="5341090"/>
              <a:ext cx="664145" cy="641438"/>
            </a:xfrm>
            <a:prstGeom prst="rect">
              <a:avLst/>
            </a:prstGeom>
            <a:noFill/>
            <a:ln>
              <a:noFill/>
            </a:ln>
          </p:spPr>
        </p:pic>
      </p:grpSp>
      <p:grpSp>
        <p:nvGrpSpPr>
          <p:cNvPr id="384" name="Google Shape;384;p22"/>
          <p:cNvGrpSpPr/>
          <p:nvPr/>
        </p:nvGrpSpPr>
        <p:grpSpPr>
          <a:xfrm rot="10800000" flipH="1">
            <a:off x="-640087" y="4950262"/>
            <a:ext cx="3177653" cy="3058773"/>
            <a:chOff x="-578567" y="-365409"/>
            <a:chExt cx="3158073" cy="3039926"/>
          </a:xfrm>
        </p:grpSpPr>
        <p:pic>
          <p:nvPicPr>
            <p:cNvPr id="385" name="Google Shape;385;p22"/>
            <p:cNvPicPr preferRelativeResize="0"/>
            <p:nvPr/>
          </p:nvPicPr>
          <p:blipFill>
            <a:blip r:embed="rId6">
              <a:alphaModFix/>
            </a:blip>
            <a:stretch>
              <a:fillRect/>
            </a:stretch>
          </p:blipFill>
          <p:spPr>
            <a:xfrm rot="5400000">
              <a:off x="327638" y="316162"/>
              <a:ext cx="706750" cy="718225"/>
            </a:xfrm>
            <a:prstGeom prst="rect">
              <a:avLst/>
            </a:prstGeom>
            <a:noFill/>
            <a:ln>
              <a:noFill/>
            </a:ln>
          </p:spPr>
        </p:pic>
        <p:grpSp>
          <p:nvGrpSpPr>
            <p:cNvPr id="386" name="Google Shape;386;p22"/>
            <p:cNvGrpSpPr/>
            <p:nvPr/>
          </p:nvGrpSpPr>
          <p:grpSpPr>
            <a:xfrm>
              <a:off x="-578567" y="-365409"/>
              <a:ext cx="3158073" cy="3039926"/>
              <a:chOff x="-578567" y="-351508"/>
              <a:chExt cx="3158073" cy="3039926"/>
            </a:xfrm>
          </p:grpSpPr>
          <p:pic>
            <p:nvPicPr>
              <p:cNvPr id="387" name="Google Shape;387;p22"/>
              <p:cNvPicPr preferRelativeResize="0"/>
              <p:nvPr/>
            </p:nvPicPr>
            <p:blipFill>
              <a:blip r:embed="rId2">
                <a:alphaModFix/>
              </a:blip>
              <a:stretch>
                <a:fillRect/>
              </a:stretch>
            </p:blipFill>
            <p:spPr>
              <a:xfrm rot="7238790">
                <a:off x="1552424" y="-302967"/>
                <a:ext cx="736726" cy="1094814"/>
              </a:xfrm>
              <a:prstGeom prst="rect">
                <a:avLst/>
              </a:prstGeom>
              <a:noFill/>
              <a:ln>
                <a:noFill/>
              </a:ln>
            </p:spPr>
          </p:pic>
          <p:pic>
            <p:nvPicPr>
              <p:cNvPr id="388" name="Google Shape;388;p22"/>
              <p:cNvPicPr preferRelativeResize="0"/>
              <p:nvPr/>
            </p:nvPicPr>
            <p:blipFill>
              <a:blip r:embed="rId3">
                <a:alphaModFix/>
              </a:blip>
              <a:stretch>
                <a:fillRect/>
              </a:stretch>
            </p:blipFill>
            <p:spPr>
              <a:xfrm rot="-7908924">
                <a:off x="-349033" y="1376965"/>
                <a:ext cx="1070902" cy="1094816"/>
              </a:xfrm>
              <a:prstGeom prst="rect">
                <a:avLst/>
              </a:prstGeom>
              <a:noFill/>
              <a:ln>
                <a:noFill/>
              </a:ln>
            </p:spPr>
          </p:pic>
          <p:pic>
            <p:nvPicPr>
              <p:cNvPr id="389" name="Google Shape;389;p22"/>
              <p:cNvPicPr preferRelativeResize="0"/>
              <p:nvPr/>
            </p:nvPicPr>
            <p:blipFill>
              <a:blip r:embed="rId2">
                <a:alphaModFix/>
              </a:blip>
              <a:stretch>
                <a:fillRect/>
              </a:stretch>
            </p:blipFill>
            <p:spPr>
              <a:xfrm rot="7238790">
                <a:off x="455666" y="-302967"/>
                <a:ext cx="736726" cy="1094814"/>
              </a:xfrm>
              <a:prstGeom prst="rect">
                <a:avLst/>
              </a:prstGeom>
              <a:noFill/>
              <a:ln>
                <a:noFill/>
              </a:ln>
            </p:spPr>
          </p:pic>
          <p:pic>
            <p:nvPicPr>
              <p:cNvPr id="390" name="Google Shape;390;p22"/>
              <p:cNvPicPr preferRelativeResize="0"/>
              <p:nvPr/>
            </p:nvPicPr>
            <p:blipFill>
              <a:blip r:embed="rId3">
                <a:alphaModFix/>
              </a:blip>
              <a:stretch>
                <a:fillRect/>
              </a:stretch>
            </p:blipFill>
            <p:spPr>
              <a:xfrm rot="-7908924">
                <a:off x="-349033" y="257642"/>
                <a:ext cx="1070902" cy="1094816"/>
              </a:xfrm>
              <a:prstGeom prst="rect">
                <a:avLst/>
              </a:prstGeom>
              <a:noFill/>
              <a:ln>
                <a:noFill/>
              </a:ln>
            </p:spPr>
          </p:pic>
          <p:pic>
            <p:nvPicPr>
              <p:cNvPr id="391" name="Google Shape;391;p22"/>
              <p:cNvPicPr preferRelativeResize="0"/>
              <p:nvPr/>
            </p:nvPicPr>
            <p:blipFill>
              <a:blip r:embed="rId8">
                <a:alphaModFix/>
              </a:blip>
              <a:stretch>
                <a:fillRect/>
              </a:stretch>
            </p:blipFill>
            <p:spPr>
              <a:xfrm>
                <a:off x="1262065" y="-53037"/>
                <a:ext cx="404167" cy="447992"/>
              </a:xfrm>
              <a:prstGeom prst="rect">
                <a:avLst/>
              </a:prstGeom>
              <a:noFill/>
              <a:ln>
                <a:noFill/>
              </a:ln>
            </p:spPr>
          </p:pic>
          <p:pic>
            <p:nvPicPr>
              <p:cNvPr id="392" name="Google Shape;392;p22"/>
              <p:cNvPicPr preferRelativeResize="0"/>
              <p:nvPr/>
            </p:nvPicPr>
            <p:blipFill>
              <a:blip r:embed="rId9">
                <a:alphaModFix/>
              </a:blip>
              <a:stretch>
                <a:fillRect/>
              </a:stretch>
            </p:blipFill>
            <p:spPr>
              <a:xfrm rot="10800000">
                <a:off x="-190118" y="1270518"/>
                <a:ext cx="592896" cy="641436"/>
              </a:xfrm>
              <a:prstGeom prst="rect">
                <a:avLst/>
              </a:prstGeom>
              <a:noFill/>
              <a:ln>
                <a:noFill/>
              </a:ln>
            </p:spPr>
          </p:pic>
          <p:pic>
            <p:nvPicPr>
              <p:cNvPr id="393" name="Google Shape;393;p22"/>
              <p:cNvPicPr preferRelativeResize="0"/>
              <p:nvPr/>
            </p:nvPicPr>
            <p:blipFill>
              <a:blip r:embed="rId10">
                <a:alphaModFix/>
              </a:blip>
              <a:stretch>
                <a:fillRect/>
              </a:stretch>
            </p:blipFill>
            <p:spPr>
              <a:xfrm>
                <a:off x="6" y="-53036"/>
                <a:ext cx="684215" cy="594964"/>
              </a:xfrm>
              <a:prstGeom prst="rect">
                <a:avLst/>
              </a:prstGeom>
              <a:noFill/>
              <a:ln>
                <a:noFill/>
              </a:ln>
            </p:spPr>
          </p:pic>
        </p:grpSp>
      </p:grpSp>
      <p:sp>
        <p:nvSpPr>
          <p:cNvPr id="394" name="Google Shape;394;p22"/>
          <p:cNvSpPr txBox="1">
            <a:spLocks noGrp="1"/>
          </p:cNvSpPr>
          <p:nvPr>
            <p:ph type="title"/>
          </p:nvPr>
        </p:nvSpPr>
        <p:spPr>
          <a:xfrm>
            <a:off x="830975" y="3068075"/>
            <a:ext cx="3669000" cy="1473900"/>
          </a:xfrm>
          <a:prstGeom prst="rect">
            <a:avLst/>
          </a:prstGeom>
          <a:ln w="9525" cap="flat" cmpd="sng">
            <a:solidFill>
              <a:schemeClr val="dk1"/>
            </a:solidFill>
            <a:prstDash val="solid"/>
            <a:round/>
            <a:headEnd type="none" w="sm" len="sm"/>
            <a:tailEnd type="none" w="sm" len="sm"/>
          </a:ln>
        </p:spPr>
        <p:txBody>
          <a:bodyPr spcFirstLastPara="1" wrap="square" lIns="111525" tIns="111525" rIns="111525" bIns="111525" anchor="ctr" anchorCtr="0">
            <a:noAutofit/>
          </a:bodyPr>
          <a:lstStyle>
            <a:lvl1pPr lvl="0" algn="ctr" rtl="0">
              <a:spcBef>
                <a:spcPts val="0"/>
              </a:spcBef>
              <a:spcAft>
                <a:spcPts val="0"/>
              </a:spcAft>
              <a:buSzPts val="4300"/>
              <a:buNone/>
              <a:defRPr sz="7200" i="1">
                <a:latin typeface="Lora"/>
                <a:ea typeface="Lora"/>
                <a:cs typeface="Lora"/>
                <a:sym typeface="Lora"/>
              </a:defRPr>
            </a:lvl1pPr>
            <a:lvl2pPr lvl="1" rtl="0">
              <a:spcBef>
                <a:spcPts val="0"/>
              </a:spcBef>
              <a:spcAft>
                <a:spcPts val="0"/>
              </a:spcAft>
              <a:buSzPts val="4300"/>
              <a:buNone/>
              <a:defRPr/>
            </a:lvl2pPr>
            <a:lvl3pPr lvl="2" rtl="0">
              <a:spcBef>
                <a:spcPts val="0"/>
              </a:spcBef>
              <a:spcAft>
                <a:spcPts val="0"/>
              </a:spcAft>
              <a:buSzPts val="4300"/>
              <a:buNone/>
              <a:defRPr/>
            </a:lvl3pPr>
            <a:lvl4pPr lvl="3" rtl="0">
              <a:spcBef>
                <a:spcPts val="0"/>
              </a:spcBef>
              <a:spcAft>
                <a:spcPts val="0"/>
              </a:spcAft>
              <a:buSzPts val="4300"/>
              <a:buNone/>
              <a:defRPr/>
            </a:lvl4pPr>
            <a:lvl5pPr lvl="4" rtl="0">
              <a:spcBef>
                <a:spcPts val="0"/>
              </a:spcBef>
              <a:spcAft>
                <a:spcPts val="0"/>
              </a:spcAft>
              <a:buSzPts val="4300"/>
              <a:buNone/>
              <a:defRPr/>
            </a:lvl5pPr>
            <a:lvl6pPr lvl="5" rtl="0">
              <a:spcBef>
                <a:spcPts val="0"/>
              </a:spcBef>
              <a:spcAft>
                <a:spcPts val="0"/>
              </a:spcAft>
              <a:buSzPts val="4300"/>
              <a:buNone/>
              <a:defRPr/>
            </a:lvl6pPr>
            <a:lvl7pPr lvl="6" rtl="0">
              <a:spcBef>
                <a:spcPts val="0"/>
              </a:spcBef>
              <a:spcAft>
                <a:spcPts val="0"/>
              </a:spcAft>
              <a:buSzPts val="4300"/>
              <a:buNone/>
              <a:defRPr/>
            </a:lvl7pPr>
            <a:lvl8pPr lvl="7" rtl="0">
              <a:spcBef>
                <a:spcPts val="0"/>
              </a:spcBef>
              <a:spcAft>
                <a:spcPts val="0"/>
              </a:spcAft>
              <a:buSzPts val="4300"/>
              <a:buNone/>
              <a:defRPr/>
            </a:lvl8pPr>
            <a:lvl9pPr lvl="8" rtl="0">
              <a:spcBef>
                <a:spcPts val="0"/>
              </a:spcBef>
              <a:spcAft>
                <a:spcPts val="0"/>
              </a:spcAft>
              <a:buSzPts val="43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9">
  <p:cSld name="CUSTOM_1_1_1_1_1_1_1_1_1">
    <p:spTree>
      <p:nvGrpSpPr>
        <p:cNvPr id="1" name="Shape 395"/>
        <p:cNvGrpSpPr/>
        <p:nvPr/>
      </p:nvGrpSpPr>
      <p:grpSpPr>
        <a:xfrm>
          <a:off x="0" y="0"/>
          <a:ext cx="0" cy="0"/>
          <a:chOff x="0" y="0"/>
          <a:chExt cx="0" cy="0"/>
        </a:xfrm>
      </p:grpSpPr>
      <p:sp>
        <p:nvSpPr>
          <p:cNvPr id="396" name="Google Shape;396;p23"/>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 name="Google Shape;397;p23"/>
          <p:cNvGrpSpPr/>
          <p:nvPr/>
        </p:nvGrpSpPr>
        <p:grpSpPr>
          <a:xfrm rot="10800000" flipH="1">
            <a:off x="2946881" y="-446931"/>
            <a:ext cx="3024218" cy="3183394"/>
            <a:chOff x="2910101" y="4874676"/>
            <a:chExt cx="3005583" cy="3163778"/>
          </a:xfrm>
        </p:grpSpPr>
        <p:pic>
          <p:nvPicPr>
            <p:cNvPr id="398" name="Google Shape;398;p23"/>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399" name="Google Shape;399;p23"/>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400" name="Google Shape;400;p23"/>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401" name="Google Shape;401;p23"/>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402" name="Google Shape;402;p23"/>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403" name="Google Shape;403;p23"/>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404" name="Google Shape;404;p23"/>
            <p:cNvPicPr preferRelativeResize="0"/>
            <p:nvPr/>
          </p:nvPicPr>
          <p:blipFill>
            <a:blip r:embed="rId6">
              <a:alphaModFix/>
            </a:blip>
            <a:stretch>
              <a:fillRect/>
            </a:stretch>
          </p:blipFill>
          <p:spPr>
            <a:xfrm rot="-5400000">
              <a:off x="4290988" y="6519413"/>
              <a:ext cx="706750" cy="718225"/>
            </a:xfrm>
            <a:prstGeom prst="rect">
              <a:avLst/>
            </a:prstGeom>
            <a:noFill/>
            <a:ln>
              <a:noFill/>
            </a:ln>
          </p:spPr>
        </p:pic>
        <p:pic>
          <p:nvPicPr>
            <p:cNvPr id="405" name="Google Shape;405;p23"/>
            <p:cNvPicPr preferRelativeResize="0"/>
            <p:nvPr/>
          </p:nvPicPr>
          <p:blipFill>
            <a:blip r:embed="rId7">
              <a:alphaModFix/>
            </a:blip>
            <a:stretch>
              <a:fillRect/>
            </a:stretch>
          </p:blipFill>
          <p:spPr>
            <a:xfrm rot="10800000">
              <a:off x="4823087" y="5341090"/>
              <a:ext cx="664145" cy="641438"/>
            </a:xfrm>
            <a:prstGeom prst="rect">
              <a:avLst/>
            </a:prstGeom>
            <a:noFill/>
            <a:ln>
              <a:noFill/>
            </a:ln>
          </p:spPr>
        </p:pic>
      </p:grpSp>
      <p:grpSp>
        <p:nvGrpSpPr>
          <p:cNvPr id="406" name="Google Shape;406;p23"/>
          <p:cNvGrpSpPr/>
          <p:nvPr/>
        </p:nvGrpSpPr>
        <p:grpSpPr>
          <a:xfrm rot="10800000" flipH="1">
            <a:off x="-640087" y="4950262"/>
            <a:ext cx="3177653" cy="3058773"/>
            <a:chOff x="-578567" y="-365409"/>
            <a:chExt cx="3158073" cy="3039926"/>
          </a:xfrm>
        </p:grpSpPr>
        <p:pic>
          <p:nvPicPr>
            <p:cNvPr id="407" name="Google Shape;407;p23"/>
            <p:cNvPicPr preferRelativeResize="0"/>
            <p:nvPr/>
          </p:nvPicPr>
          <p:blipFill>
            <a:blip r:embed="rId6">
              <a:alphaModFix/>
            </a:blip>
            <a:stretch>
              <a:fillRect/>
            </a:stretch>
          </p:blipFill>
          <p:spPr>
            <a:xfrm rot="5400000">
              <a:off x="327638" y="316162"/>
              <a:ext cx="706750" cy="718225"/>
            </a:xfrm>
            <a:prstGeom prst="rect">
              <a:avLst/>
            </a:prstGeom>
            <a:noFill/>
            <a:ln>
              <a:noFill/>
            </a:ln>
          </p:spPr>
        </p:pic>
        <p:grpSp>
          <p:nvGrpSpPr>
            <p:cNvPr id="408" name="Google Shape;408;p23"/>
            <p:cNvGrpSpPr/>
            <p:nvPr/>
          </p:nvGrpSpPr>
          <p:grpSpPr>
            <a:xfrm>
              <a:off x="-578567" y="-365409"/>
              <a:ext cx="3158073" cy="3039926"/>
              <a:chOff x="-578567" y="-351508"/>
              <a:chExt cx="3158073" cy="3039926"/>
            </a:xfrm>
          </p:grpSpPr>
          <p:pic>
            <p:nvPicPr>
              <p:cNvPr id="409" name="Google Shape;409;p23"/>
              <p:cNvPicPr preferRelativeResize="0"/>
              <p:nvPr/>
            </p:nvPicPr>
            <p:blipFill>
              <a:blip r:embed="rId2">
                <a:alphaModFix/>
              </a:blip>
              <a:stretch>
                <a:fillRect/>
              </a:stretch>
            </p:blipFill>
            <p:spPr>
              <a:xfrm rot="7238790">
                <a:off x="1552424" y="-302967"/>
                <a:ext cx="736726" cy="1094814"/>
              </a:xfrm>
              <a:prstGeom prst="rect">
                <a:avLst/>
              </a:prstGeom>
              <a:noFill/>
              <a:ln>
                <a:noFill/>
              </a:ln>
            </p:spPr>
          </p:pic>
          <p:pic>
            <p:nvPicPr>
              <p:cNvPr id="410" name="Google Shape;410;p23"/>
              <p:cNvPicPr preferRelativeResize="0"/>
              <p:nvPr/>
            </p:nvPicPr>
            <p:blipFill>
              <a:blip r:embed="rId3">
                <a:alphaModFix/>
              </a:blip>
              <a:stretch>
                <a:fillRect/>
              </a:stretch>
            </p:blipFill>
            <p:spPr>
              <a:xfrm rot="-7908924">
                <a:off x="-349033" y="1376965"/>
                <a:ext cx="1070902" cy="1094816"/>
              </a:xfrm>
              <a:prstGeom prst="rect">
                <a:avLst/>
              </a:prstGeom>
              <a:noFill/>
              <a:ln>
                <a:noFill/>
              </a:ln>
            </p:spPr>
          </p:pic>
          <p:pic>
            <p:nvPicPr>
              <p:cNvPr id="411" name="Google Shape;411;p23"/>
              <p:cNvPicPr preferRelativeResize="0"/>
              <p:nvPr/>
            </p:nvPicPr>
            <p:blipFill>
              <a:blip r:embed="rId2">
                <a:alphaModFix/>
              </a:blip>
              <a:stretch>
                <a:fillRect/>
              </a:stretch>
            </p:blipFill>
            <p:spPr>
              <a:xfrm rot="7238790">
                <a:off x="455666" y="-302967"/>
                <a:ext cx="736726" cy="1094814"/>
              </a:xfrm>
              <a:prstGeom prst="rect">
                <a:avLst/>
              </a:prstGeom>
              <a:noFill/>
              <a:ln>
                <a:noFill/>
              </a:ln>
            </p:spPr>
          </p:pic>
          <p:pic>
            <p:nvPicPr>
              <p:cNvPr id="412" name="Google Shape;412;p23"/>
              <p:cNvPicPr preferRelativeResize="0"/>
              <p:nvPr/>
            </p:nvPicPr>
            <p:blipFill>
              <a:blip r:embed="rId3">
                <a:alphaModFix/>
              </a:blip>
              <a:stretch>
                <a:fillRect/>
              </a:stretch>
            </p:blipFill>
            <p:spPr>
              <a:xfrm rot="-7908924">
                <a:off x="-349033" y="257642"/>
                <a:ext cx="1070902" cy="1094816"/>
              </a:xfrm>
              <a:prstGeom prst="rect">
                <a:avLst/>
              </a:prstGeom>
              <a:noFill/>
              <a:ln>
                <a:noFill/>
              </a:ln>
            </p:spPr>
          </p:pic>
          <p:pic>
            <p:nvPicPr>
              <p:cNvPr id="413" name="Google Shape;413;p23"/>
              <p:cNvPicPr preferRelativeResize="0"/>
              <p:nvPr/>
            </p:nvPicPr>
            <p:blipFill>
              <a:blip r:embed="rId8">
                <a:alphaModFix/>
              </a:blip>
              <a:stretch>
                <a:fillRect/>
              </a:stretch>
            </p:blipFill>
            <p:spPr>
              <a:xfrm>
                <a:off x="1262065" y="-53037"/>
                <a:ext cx="404167" cy="447992"/>
              </a:xfrm>
              <a:prstGeom prst="rect">
                <a:avLst/>
              </a:prstGeom>
              <a:noFill/>
              <a:ln>
                <a:noFill/>
              </a:ln>
            </p:spPr>
          </p:pic>
          <p:pic>
            <p:nvPicPr>
              <p:cNvPr id="414" name="Google Shape;414;p23"/>
              <p:cNvPicPr preferRelativeResize="0"/>
              <p:nvPr/>
            </p:nvPicPr>
            <p:blipFill>
              <a:blip r:embed="rId9">
                <a:alphaModFix/>
              </a:blip>
              <a:stretch>
                <a:fillRect/>
              </a:stretch>
            </p:blipFill>
            <p:spPr>
              <a:xfrm rot="10800000">
                <a:off x="-190118" y="1270518"/>
                <a:ext cx="592896" cy="641436"/>
              </a:xfrm>
              <a:prstGeom prst="rect">
                <a:avLst/>
              </a:prstGeom>
              <a:noFill/>
              <a:ln>
                <a:noFill/>
              </a:ln>
            </p:spPr>
          </p:pic>
          <p:pic>
            <p:nvPicPr>
              <p:cNvPr id="415" name="Google Shape;415;p23"/>
              <p:cNvPicPr preferRelativeResize="0"/>
              <p:nvPr/>
            </p:nvPicPr>
            <p:blipFill>
              <a:blip r:embed="rId10">
                <a:alphaModFix/>
              </a:blip>
              <a:stretch>
                <a:fillRect/>
              </a:stretch>
            </p:blipFill>
            <p:spPr>
              <a:xfrm>
                <a:off x="6" y="-53036"/>
                <a:ext cx="684215" cy="594964"/>
              </a:xfrm>
              <a:prstGeom prst="rect">
                <a:avLst/>
              </a:prstGeom>
              <a:noFill/>
              <a:ln>
                <a:noFill/>
              </a:ln>
            </p:spPr>
          </p:pic>
        </p:grpSp>
      </p:grpSp>
      <p:sp>
        <p:nvSpPr>
          <p:cNvPr id="416" name="Google Shape;416;p23"/>
          <p:cNvSpPr txBox="1">
            <a:spLocks noGrp="1"/>
          </p:cNvSpPr>
          <p:nvPr>
            <p:ph type="title"/>
          </p:nvPr>
        </p:nvSpPr>
        <p:spPr>
          <a:xfrm>
            <a:off x="830975" y="2610875"/>
            <a:ext cx="3669000" cy="1169100"/>
          </a:xfrm>
          <a:prstGeom prst="rect">
            <a:avLst/>
          </a:prstGeom>
          <a:ln w="9525" cap="flat" cmpd="sng">
            <a:solidFill>
              <a:schemeClr val="dk1"/>
            </a:solidFill>
            <a:prstDash val="solid"/>
            <a:round/>
            <a:headEnd type="none" w="sm" len="sm"/>
            <a:tailEnd type="none" w="sm" len="sm"/>
          </a:ln>
        </p:spPr>
        <p:txBody>
          <a:bodyPr spcFirstLastPara="1" wrap="square" lIns="111525" tIns="111525" rIns="111525" bIns="111525" anchor="ctr" anchorCtr="0">
            <a:noAutofit/>
          </a:bodyPr>
          <a:lstStyle>
            <a:lvl1pPr lvl="0" algn="ctr" rtl="0">
              <a:spcBef>
                <a:spcPts val="0"/>
              </a:spcBef>
              <a:spcAft>
                <a:spcPts val="0"/>
              </a:spcAft>
              <a:buSzPts val="4300"/>
              <a:buNone/>
              <a:defRPr sz="7200" i="1">
                <a:latin typeface="Lora"/>
                <a:ea typeface="Lora"/>
                <a:cs typeface="Lora"/>
                <a:sym typeface="Lora"/>
              </a:defRPr>
            </a:lvl1pPr>
            <a:lvl2pPr lvl="1" rtl="0">
              <a:spcBef>
                <a:spcPts val="0"/>
              </a:spcBef>
              <a:spcAft>
                <a:spcPts val="0"/>
              </a:spcAft>
              <a:buSzPts val="4300"/>
              <a:buNone/>
              <a:defRPr/>
            </a:lvl2pPr>
            <a:lvl3pPr lvl="2" rtl="0">
              <a:spcBef>
                <a:spcPts val="0"/>
              </a:spcBef>
              <a:spcAft>
                <a:spcPts val="0"/>
              </a:spcAft>
              <a:buSzPts val="4300"/>
              <a:buNone/>
              <a:defRPr/>
            </a:lvl3pPr>
            <a:lvl4pPr lvl="3" rtl="0">
              <a:spcBef>
                <a:spcPts val="0"/>
              </a:spcBef>
              <a:spcAft>
                <a:spcPts val="0"/>
              </a:spcAft>
              <a:buSzPts val="4300"/>
              <a:buNone/>
              <a:defRPr/>
            </a:lvl4pPr>
            <a:lvl5pPr lvl="4" rtl="0">
              <a:spcBef>
                <a:spcPts val="0"/>
              </a:spcBef>
              <a:spcAft>
                <a:spcPts val="0"/>
              </a:spcAft>
              <a:buSzPts val="4300"/>
              <a:buNone/>
              <a:defRPr/>
            </a:lvl5pPr>
            <a:lvl6pPr lvl="5" rtl="0">
              <a:spcBef>
                <a:spcPts val="0"/>
              </a:spcBef>
              <a:spcAft>
                <a:spcPts val="0"/>
              </a:spcAft>
              <a:buSzPts val="4300"/>
              <a:buNone/>
              <a:defRPr/>
            </a:lvl6pPr>
            <a:lvl7pPr lvl="6" rtl="0">
              <a:spcBef>
                <a:spcPts val="0"/>
              </a:spcBef>
              <a:spcAft>
                <a:spcPts val="0"/>
              </a:spcAft>
              <a:buSzPts val="4300"/>
              <a:buNone/>
              <a:defRPr/>
            </a:lvl7pPr>
            <a:lvl8pPr lvl="7" rtl="0">
              <a:spcBef>
                <a:spcPts val="0"/>
              </a:spcBef>
              <a:spcAft>
                <a:spcPts val="0"/>
              </a:spcAft>
              <a:buSzPts val="4300"/>
              <a:buNone/>
              <a:defRPr/>
            </a:lvl8pPr>
            <a:lvl9pPr lvl="8" rtl="0">
              <a:spcBef>
                <a:spcPts val="0"/>
              </a:spcBef>
              <a:spcAft>
                <a:spcPts val="0"/>
              </a:spcAft>
              <a:buSzPts val="43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0">
  <p:cSld name="CUSTOM_1_1_2">
    <p:spTree>
      <p:nvGrpSpPr>
        <p:cNvPr id="1" name="Shape 417"/>
        <p:cNvGrpSpPr/>
        <p:nvPr/>
      </p:nvGrpSpPr>
      <p:grpSpPr>
        <a:xfrm>
          <a:off x="0" y="0"/>
          <a:ext cx="0" cy="0"/>
          <a:chOff x="0" y="0"/>
          <a:chExt cx="0" cy="0"/>
        </a:xfrm>
      </p:grpSpPr>
      <p:sp>
        <p:nvSpPr>
          <p:cNvPr id="418" name="Google Shape;418;p24"/>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24"/>
          <p:cNvGrpSpPr/>
          <p:nvPr/>
        </p:nvGrpSpPr>
        <p:grpSpPr>
          <a:xfrm>
            <a:off x="2466175" y="-486236"/>
            <a:ext cx="3413700" cy="3306830"/>
            <a:chOff x="1904915" y="-224083"/>
            <a:chExt cx="3660411" cy="3545818"/>
          </a:xfrm>
        </p:grpSpPr>
        <p:pic>
          <p:nvPicPr>
            <p:cNvPr id="420" name="Google Shape;420;p24"/>
            <p:cNvPicPr preferRelativeResize="0"/>
            <p:nvPr/>
          </p:nvPicPr>
          <p:blipFill>
            <a:blip r:embed="rId2">
              <a:alphaModFix/>
            </a:blip>
            <a:stretch>
              <a:fillRect/>
            </a:stretch>
          </p:blipFill>
          <p:spPr>
            <a:xfrm rot="-7754127">
              <a:off x="2194165" y="-33982"/>
              <a:ext cx="1090775" cy="1264399"/>
            </a:xfrm>
            <a:prstGeom prst="rect">
              <a:avLst/>
            </a:prstGeom>
            <a:noFill/>
            <a:ln>
              <a:noFill/>
            </a:ln>
          </p:spPr>
        </p:pic>
        <p:pic>
          <p:nvPicPr>
            <p:cNvPr id="421" name="Google Shape;421;p24"/>
            <p:cNvPicPr preferRelativeResize="0"/>
            <p:nvPr/>
          </p:nvPicPr>
          <p:blipFill>
            <a:blip r:embed="rId3">
              <a:alphaModFix/>
            </a:blip>
            <a:stretch>
              <a:fillRect/>
            </a:stretch>
          </p:blipFill>
          <p:spPr>
            <a:xfrm rot="8424258">
              <a:off x="4126720" y="1797779"/>
              <a:ext cx="1155012" cy="1305661"/>
            </a:xfrm>
            <a:prstGeom prst="rect">
              <a:avLst/>
            </a:prstGeom>
            <a:noFill/>
            <a:ln>
              <a:noFill/>
            </a:ln>
          </p:spPr>
        </p:pic>
        <p:grpSp>
          <p:nvGrpSpPr>
            <p:cNvPr id="422" name="Google Shape;422;p24"/>
            <p:cNvGrpSpPr/>
            <p:nvPr/>
          </p:nvGrpSpPr>
          <p:grpSpPr>
            <a:xfrm rot="10800000">
              <a:off x="2606741" y="-193188"/>
              <a:ext cx="2958586" cy="3016648"/>
              <a:chOff x="-236286" y="4795350"/>
              <a:chExt cx="2958586" cy="3016648"/>
            </a:xfrm>
          </p:grpSpPr>
          <p:pic>
            <p:nvPicPr>
              <p:cNvPr id="423" name="Google Shape;423;p24"/>
              <p:cNvPicPr preferRelativeResize="0"/>
              <p:nvPr/>
            </p:nvPicPr>
            <p:blipFill>
              <a:blip r:embed="rId4">
                <a:alphaModFix/>
              </a:blip>
              <a:stretch>
                <a:fillRect/>
              </a:stretch>
            </p:blipFill>
            <p:spPr>
              <a:xfrm>
                <a:off x="143026" y="4795350"/>
                <a:ext cx="745700" cy="745700"/>
              </a:xfrm>
              <a:prstGeom prst="rect">
                <a:avLst/>
              </a:prstGeom>
              <a:noFill/>
              <a:ln>
                <a:noFill/>
              </a:ln>
            </p:spPr>
          </p:pic>
          <p:grpSp>
            <p:nvGrpSpPr>
              <p:cNvPr id="424" name="Google Shape;424;p24"/>
              <p:cNvGrpSpPr/>
              <p:nvPr/>
            </p:nvGrpSpPr>
            <p:grpSpPr>
              <a:xfrm>
                <a:off x="-236286" y="5274475"/>
                <a:ext cx="2617836" cy="2537523"/>
                <a:chOff x="-236286" y="5274475"/>
                <a:chExt cx="2617836" cy="2537523"/>
              </a:xfrm>
            </p:grpSpPr>
            <p:pic>
              <p:nvPicPr>
                <p:cNvPr id="425" name="Google Shape;425;p24"/>
                <p:cNvPicPr preferRelativeResize="0"/>
                <p:nvPr/>
              </p:nvPicPr>
              <p:blipFill>
                <a:blip r:embed="rId2">
                  <a:alphaModFix/>
                </a:blip>
                <a:stretch>
                  <a:fillRect/>
                </a:stretch>
              </p:blipFill>
              <p:spPr>
                <a:xfrm rot="3045873">
                  <a:off x="1001526" y="6357498"/>
                  <a:ext cx="1090775" cy="1264399"/>
                </a:xfrm>
                <a:prstGeom prst="rect">
                  <a:avLst/>
                </a:prstGeom>
                <a:noFill/>
                <a:ln>
                  <a:noFill/>
                </a:ln>
              </p:spPr>
            </p:pic>
            <p:pic>
              <p:nvPicPr>
                <p:cNvPr id="426" name="Google Shape;426;p24"/>
                <p:cNvPicPr preferRelativeResize="0"/>
                <p:nvPr/>
              </p:nvPicPr>
              <p:blipFill>
                <a:blip r:embed="rId3">
                  <a:alphaModFix/>
                </a:blip>
                <a:stretch>
                  <a:fillRect/>
                </a:stretch>
              </p:blipFill>
              <p:spPr>
                <a:xfrm rot="-2375742">
                  <a:off x="47308" y="5492770"/>
                  <a:ext cx="1155012" cy="1305661"/>
                </a:xfrm>
                <a:prstGeom prst="rect">
                  <a:avLst/>
                </a:prstGeom>
                <a:noFill/>
                <a:ln>
                  <a:noFill/>
                </a:ln>
              </p:spPr>
            </p:pic>
            <p:pic>
              <p:nvPicPr>
                <p:cNvPr id="427" name="Google Shape;427;p24"/>
                <p:cNvPicPr preferRelativeResize="0"/>
                <p:nvPr/>
              </p:nvPicPr>
              <p:blipFill>
                <a:blip r:embed="rId5">
                  <a:alphaModFix/>
                </a:blip>
                <a:stretch>
                  <a:fillRect/>
                </a:stretch>
              </p:blipFill>
              <p:spPr>
                <a:xfrm>
                  <a:off x="480219" y="6469213"/>
                  <a:ext cx="618091" cy="628136"/>
                </a:xfrm>
                <a:prstGeom prst="rect">
                  <a:avLst/>
                </a:prstGeom>
                <a:noFill/>
                <a:ln>
                  <a:noFill/>
                </a:ln>
              </p:spPr>
            </p:pic>
            <p:pic>
              <p:nvPicPr>
                <p:cNvPr id="428" name="Google Shape;428;p24"/>
                <p:cNvPicPr preferRelativeResize="0"/>
                <p:nvPr/>
              </p:nvPicPr>
              <p:blipFill>
                <a:blip r:embed="rId6">
                  <a:alphaModFix/>
                </a:blip>
                <a:stretch>
                  <a:fillRect/>
                </a:stretch>
              </p:blipFill>
              <p:spPr>
                <a:xfrm>
                  <a:off x="308026" y="6677854"/>
                  <a:ext cx="633586" cy="685468"/>
                </a:xfrm>
                <a:prstGeom prst="rect">
                  <a:avLst/>
                </a:prstGeom>
                <a:noFill/>
                <a:ln>
                  <a:noFill/>
                </a:ln>
              </p:spPr>
            </p:pic>
          </p:grpSp>
          <p:pic>
            <p:nvPicPr>
              <p:cNvPr id="429" name="Google Shape;429;p24"/>
              <p:cNvPicPr preferRelativeResize="0"/>
              <p:nvPr/>
            </p:nvPicPr>
            <p:blipFill>
              <a:blip r:embed="rId7">
                <a:alphaModFix/>
              </a:blip>
              <a:stretch>
                <a:fillRect/>
              </a:stretch>
            </p:blipFill>
            <p:spPr>
              <a:xfrm>
                <a:off x="1976595" y="6520181"/>
                <a:ext cx="745705" cy="715391"/>
              </a:xfrm>
              <a:prstGeom prst="rect">
                <a:avLst/>
              </a:prstGeom>
              <a:noFill/>
              <a:ln>
                <a:noFill/>
              </a:ln>
            </p:spPr>
          </p:pic>
        </p:grpSp>
      </p:grpSp>
      <p:grpSp>
        <p:nvGrpSpPr>
          <p:cNvPr id="430" name="Google Shape;430;p24"/>
          <p:cNvGrpSpPr/>
          <p:nvPr/>
        </p:nvGrpSpPr>
        <p:grpSpPr>
          <a:xfrm>
            <a:off x="-500511" y="4461936"/>
            <a:ext cx="3413604" cy="3690223"/>
            <a:chOff x="-550861" y="4314537"/>
            <a:chExt cx="3588734" cy="3879545"/>
          </a:xfrm>
        </p:grpSpPr>
        <p:pic>
          <p:nvPicPr>
            <p:cNvPr id="431" name="Google Shape;431;p24"/>
            <p:cNvPicPr preferRelativeResize="0"/>
            <p:nvPr/>
          </p:nvPicPr>
          <p:blipFill>
            <a:blip r:embed="rId2">
              <a:alphaModFix/>
            </a:blip>
            <a:stretch>
              <a:fillRect/>
            </a:stretch>
          </p:blipFill>
          <p:spPr>
            <a:xfrm rot="3359797">
              <a:off x="1733318" y="6829355"/>
              <a:ext cx="1035275" cy="1200075"/>
            </a:xfrm>
            <a:prstGeom prst="rect">
              <a:avLst/>
            </a:prstGeom>
            <a:noFill/>
            <a:ln>
              <a:noFill/>
            </a:ln>
          </p:spPr>
        </p:pic>
        <p:pic>
          <p:nvPicPr>
            <p:cNvPr id="432" name="Google Shape;432;p24"/>
            <p:cNvPicPr preferRelativeResize="0"/>
            <p:nvPr/>
          </p:nvPicPr>
          <p:blipFill>
            <a:blip r:embed="rId3">
              <a:alphaModFix/>
            </a:blip>
            <a:stretch>
              <a:fillRect/>
            </a:stretch>
          </p:blipFill>
          <p:spPr>
            <a:xfrm rot="-2241868">
              <a:off x="-280557" y="4525284"/>
              <a:ext cx="1124275" cy="1270950"/>
            </a:xfrm>
            <a:prstGeom prst="rect">
              <a:avLst/>
            </a:prstGeom>
            <a:noFill/>
            <a:ln>
              <a:noFill/>
            </a:ln>
          </p:spPr>
        </p:pic>
        <p:grpSp>
          <p:nvGrpSpPr>
            <p:cNvPr id="433" name="Google Shape;433;p24"/>
            <p:cNvGrpSpPr/>
            <p:nvPr/>
          </p:nvGrpSpPr>
          <p:grpSpPr>
            <a:xfrm rot="10800000">
              <a:off x="-550861" y="5309548"/>
              <a:ext cx="3041451" cy="2804425"/>
              <a:chOff x="2523875" y="-193188"/>
              <a:chExt cx="3041451" cy="2804425"/>
            </a:xfrm>
          </p:grpSpPr>
          <p:pic>
            <p:nvPicPr>
              <p:cNvPr id="434" name="Google Shape;434;p24"/>
              <p:cNvPicPr preferRelativeResize="0"/>
              <p:nvPr/>
            </p:nvPicPr>
            <p:blipFill>
              <a:blip r:embed="rId8">
                <a:alphaModFix/>
              </a:blip>
              <a:stretch>
                <a:fillRect/>
              </a:stretch>
            </p:blipFill>
            <p:spPr>
              <a:xfrm rot="-3006359" flipH="1">
                <a:off x="2638501" y="283935"/>
                <a:ext cx="591200" cy="575150"/>
              </a:xfrm>
              <a:prstGeom prst="rect">
                <a:avLst/>
              </a:prstGeom>
              <a:noFill/>
              <a:ln>
                <a:noFill/>
              </a:ln>
            </p:spPr>
          </p:pic>
          <p:pic>
            <p:nvPicPr>
              <p:cNvPr id="435" name="Google Shape;435;p24"/>
              <p:cNvPicPr preferRelativeResize="0"/>
              <p:nvPr/>
            </p:nvPicPr>
            <p:blipFill>
              <a:blip r:embed="rId6">
                <a:alphaModFix/>
              </a:blip>
              <a:stretch>
                <a:fillRect/>
              </a:stretch>
            </p:blipFill>
            <p:spPr>
              <a:xfrm>
                <a:off x="4501152" y="1932013"/>
                <a:ext cx="627825" cy="679224"/>
              </a:xfrm>
              <a:prstGeom prst="rect">
                <a:avLst/>
              </a:prstGeom>
              <a:noFill/>
              <a:ln>
                <a:noFill/>
              </a:ln>
            </p:spPr>
          </p:pic>
          <p:grpSp>
            <p:nvGrpSpPr>
              <p:cNvPr id="436" name="Google Shape;436;p24"/>
              <p:cNvGrpSpPr/>
              <p:nvPr/>
            </p:nvGrpSpPr>
            <p:grpSpPr>
              <a:xfrm>
                <a:off x="3026592" y="-193188"/>
                <a:ext cx="2538734" cy="2544661"/>
                <a:chOff x="3026592" y="-193188"/>
                <a:chExt cx="2538734" cy="2544661"/>
              </a:xfrm>
            </p:grpSpPr>
            <p:pic>
              <p:nvPicPr>
                <p:cNvPr id="437" name="Google Shape;437;p24"/>
                <p:cNvPicPr preferRelativeResize="0"/>
                <p:nvPr/>
              </p:nvPicPr>
              <p:blipFill>
                <a:blip r:embed="rId9">
                  <a:alphaModFix/>
                </a:blip>
                <a:stretch>
                  <a:fillRect/>
                </a:stretch>
              </p:blipFill>
              <p:spPr>
                <a:xfrm rot="-9493257">
                  <a:off x="3922979" y="426497"/>
                  <a:ext cx="739643" cy="963959"/>
                </a:xfrm>
                <a:prstGeom prst="rect">
                  <a:avLst/>
                </a:prstGeom>
                <a:noFill/>
                <a:ln>
                  <a:noFill/>
                </a:ln>
              </p:spPr>
            </p:pic>
            <p:pic>
              <p:nvPicPr>
                <p:cNvPr id="438" name="Google Shape;438;p24"/>
                <p:cNvPicPr preferRelativeResize="0"/>
                <p:nvPr/>
              </p:nvPicPr>
              <p:blipFill>
                <a:blip r:embed="rId3">
                  <a:alphaModFix/>
                </a:blip>
                <a:stretch>
                  <a:fillRect/>
                </a:stretch>
              </p:blipFill>
              <p:spPr>
                <a:xfrm rot="8558132">
                  <a:off x="4170748" y="869776"/>
                  <a:ext cx="1124275" cy="1270950"/>
                </a:xfrm>
                <a:prstGeom prst="rect">
                  <a:avLst/>
                </a:prstGeom>
                <a:noFill/>
                <a:ln>
                  <a:noFill/>
                </a:ln>
              </p:spPr>
            </p:pic>
            <p:pic>
              <p:nvPicPr>
                <p:cNvPr id="439" name="Google Shape;439;p24"/>
                <p:cNvPicPr preferRelativeResize="0"/>
                <p:nvPr/>
              </p:nvPicPr>
              <p:blipFill>
                <a:blip r:embed="rId2">
                  <a:alphaModFix/>
                </a:blip>
                <a:stretch>
                  <a:fillRect/>
                </a:stretch>
              </p:blipFill>
              <p:spPr>
                <a:xfrm rot="-7440203">
                  <a:off x="3295873" y="-28535"/>
                  <a:ext cx="1035275" cy="1200075"/>
                </a:xfrm>
                <a:prstGeom prst="rect">
                  <a:avLst/>
                </a:prstGeom>
                <a:noFill/>
                <a:ln>
                  <a:noFill/>
                </a:ln>
              </p:spPr>
            </p:pic>
            <p:pic>
              <p:nvPicPr>
                <p:cNvPr id="440" name="Google Shape;440;p24"/>
                <p:cNvPicPr preferRelativeResize="0"/>
                <p:nvPr/>
              </p:nvPicPr>
              <p:blipFill>
                <a:blip r:embed="rId10">
                  <a:alphaModFix/>
                </a:blip>
                <a:stretch>
                  <a:fillRect/>
                </a:stretch>
              </p:blipFill>
              <p:spPr>
                <a:xfrm>
                  <a:off x="4278481" y="368875"/>
                  <a:ext cx="709329" cy="685078"/>
                </a:xfrm>
                <a:prstGeom prst="rect">
                  <a:avLst/>
                </a:prstGeom>
                <a:noFill/>
                <a:ln>
                  <a:noFill/>
                </a:ln>
              </p:spPr>
            </p:pic>
          </p:grpSp>
        </p:grpSp>
      </p:grpSp>
      <p:sp>
        <p:nvSpPr>
          <p:cNvPr id="441" name="Google Shape;441;p24"/>
          <p:cNvSpPr txBox="1">
            <a:spLocks noGrp="1"/>
          </p:cNvSpPr>
          <p:nvPr>
            <p:ph type="title"/>
          </p:nvPr>
        </p:nvSpPr>
        <p:spPr>
          <a:xfrm>
            <a:off x="515825" y="2514650"/>
            <a:ext cx="4299300" cy="14820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42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1">
  <p:cSld name="CUSTOM_1_1_3">
    <p:spTree>
      <p:nvGrpSpPr>
        <p:cNvPr id="1" name="Shape 442"/>
        <p:cNvGrpSpPr/>
        <p:nvPr/>
      </p:nvGrpSpPr>
      <p:grpSpPr>
        <a:xfrm>
          <a:off x="0" y="0"/>
          <a:ext cx="0" cy="0"/>
          <a:chOff x="0" y="0"/>
          <a:chExt cx="0" cy="0"/>
        </a:xfrm>
      </p:grpSpPr>
      <p:sp>
        <p:nvSpPr>
          <p:cNvPr id="443" name="Google Shape;443;p25"/>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25"/>
          <p:cNvGrpSpPr/>
          <p:nvPr/>
        </p:nvGrpSpPr>
        <p:grpSpPr>
          <a:xfrm>
            <a:off x="2466175" y="-486236"/>
            <a:ext cx="3413700" cy="3306830"/>
            <a:chOff x="1904915" y="-224083"/>
            <a:chExt cx="3660411" cy="3545818"/>
          </a:xfrm>
        </p:grpSpPr>
        <p:pic>
          <p:nvPicPr>
            <p:cNvPr id="445" name="Google Shape;445;p25"/>
            <p:cNvPicPr preferRelativeResize="0"/>
            <p:nvPr/>
          </p:nvPicPr>
          <p:blipFill>
            <a:blip r:embed="rId2">
              <a:alphaModFix/>
            </a:blip>
            <a:stretch>
              <a:fillRect/>
            </a:stretch>
          </p:blipFill>
          <p:spPr>
            <a:xfrm rot="-7754127">
              <a:off x="2194165" y="-33982"/>
              <a:ext cx="1090775" cy="1264399"/>
            </a:xfrm>
            <a:prstGeom prst="rect">
              <a:avLst/>
            </a:prstGeom>
            <a:noFill/>
            <a:ln>
              <a:noFill/>
            </a:ln>
          </p:spPr>
        </p:pic>
        <p:pic>
          <p:nvPicPr>
            <p:cNvPr id="446" name="Google Shape;446;p25"/>
            <p:cNvPicPr preferRelativeResize="0"/>
            <p:nvPr/>
          </p:nvPicPr>
          <p:blipFill>
            <a:blip r:embed="rId3">
              <a:alphaModFix/>
            </a:blip>
            <a:stretch>
              <a:fillRect/>
            </a:stretch>
          </p:blipFill>
          <p:spPr>
            <a:xfrm rot="8424258">
              <a:off x="4126720" y="1797779"/>
              <a:ext cx="1155012" cy="1305661"/>
            </a:xfrm>
            <a:prstGeom prst="rect">
              <a:avLst/>
            </a:prstGeom>
            <a:noFill/>
            <a:ln>
              <a:noFill/>
            </a:ln>
          </p:spPr>
        </p:pic>
        <p:grpSp>
          <p:nvGrpSpPr>
            <p:cNvPr id="447" name="Google Shape;447;p25"/>
            <p:cNvGrpSpPr/>
            <p:nvPr/>
          </p:nvGrpSpPr>
          <p:grpSpPr>
            <a:xfrm rot="10800000">
              <a:off x="2606741" y="-193188"/>
              <a:ext cx="2958586" cy="3016648"/>
              <a:chOff x="-236286" y="4795350"/>
              <a:chExt cx="2958586" cy="3016648"/>
            </a:xfrm>
          </p:grpSpPr>
          <p:pic>
            <p:nvPicPr>
              <p:cNvPr id="448" name="Google Shape;448;p25"/>
              <p:cNvPicPr preferRelativeResize="0"/>
              <p:nvPr/>
            </p:nvPicPr>
            <p:blipFill>
              <a:blip r:embed="rId4">
                <a:alphaModFix/>
              </a:blip>
              <a:stretch>
                <a:fillRect/>
              </a:stretch>
            </p:blipFill>
            <p:spPr>
              <a:xfrm>
                <a:off x="143026" y="4795350"/>
                <a:ext cx="745700" cy="745700"/>
              </a:xfrm>
              <a:prstGeom prst="rect">
                <a:avLst/>
              </a:prstGeom>
              <a:noFill/>
              <a:ln>
                <a:noFill/>
              </a:ln>
            </p:spPr>
          </p:pic>
          <p:grpSp>
            <p:nvGrpSpPr>
              <p:cNvPr id="449" name="Google Shape;449;p25"/>
              <p:cNvGrpSpPr/>
              <p:nvPr/>
            </p:nvGrpSpPr>
            <p:grpSpPr>
              <a:xfrm>
                <a:off x="-236286" y="5274475"/>
                <a:ext cx="2617836" cy="2537523"/>
                <a:chOff x="-236286" y="5274475"/>
                <a:chExt cx="2617836" cy="2537523"/>
              </a:xfrm>
            </p:grpSpPr>
            <p:pic>
              <p:nvPicPr>
                <p:cNvPr id="450" name="Google Shape;450;p25"/>
                <p:cNvPicPr preferRelativeResize="0"/>
                <p:nvPr/>
              </p:nvPicPr>
              <p:blipFill>
                <a:blip r:embed="rId2">
                  <a:alphaModFix/>
                </a:blip>
                <a:stretch>
                  <a:fillRect/>
                </a:stretch>
              </p:blipFill>
              <p:spPr>
                <a:xfrm rot="3045873">
                  <a:off x="1001526" y="6357498"/>
                  <a:ext cx="1090775" cy="1264399"/>
                </a:xfrm>
                <a:prstGeom prst="rect">
                  <a:avLst/>
                </a:prstGeom>
                <a:noFill/>
                <a:ln>
                  <a:noFill/>
                </a:ln>
              </p:spPr>
            </p:pic>
            <p:pic>
              <p:nvPicPr>
                <p:cNvPr id="451" name="Google Shape;451;p25"/>
                <p:cNvPicPr preferRelativeResize="0"/>
                <p:nvPr/>
              </p:nvPicPr>
              <p:blipFill>
                <a:blip r:embed="rId3">
                  <a:alphaModFix/>
                </a:blip>
                <a:stretch>
                  <a:fillRect/>
                </a:stretch>
              </p:blipFill>
              <p:spPr>
                <a:xfrm rot="-2375742">
                  <a:off x="47308" y="5492770"/>
                  <a:ext cx="1155012" cy="1305661"/>
                </a:xfrm>
                <a:prstGeom prst="rect">
                  <a:avLst/>
                </a:prstGeom>
                <a:noFill/>
                <a:ln>
                  <a:noFill/>
                </a:ln>
              </p:spPr>
            </p:pic>
            <p:pic>
              <p:nvPicPr>
                <p:cNvPr id="452" name="Google Shape;452;p25"/>
                <p:cNvPicPr preferRelativeResize="0"/>
                <p:nvPr/>
              </p:nvPicPr>
              <p:blipFill>
                <a:blip r:embed="rId5">
                  <a:alphaModFix/>
                </a:blip>
                <a:stretch>
                  <a:fillRect/>
                </a:stretch>
              </p:blipFill>
              <p:spPr>
                <a:xfrm>
                  <a:off x="480219" y="6469213"/>
                  <a:ext cx="618091" cy="628136"/>
                </a:xfrm>
                <a:prstGeom prst="rect">
                  <a:avLst/>
                </a:prstGeom>
                <a:noFill/>
                <a:ln>
                  <a:noFill/>
                </a:ln>
              </p:spPr>
            </p:pic>
            <p:pic>
              <p:nvPicPr>
                <p:cNvPr id="453" name="Google Shape;453;p25"/>
                <p:cNvPicPr preferRelativeResize="0"/>
                <p:nvPr/>
              </p:nvPicPr>
              <p:blipFill>
                <a:blip r:embed="rId6">
                  <a:alphaModFix/>
                </a:blip>
                <a:stretch>
                  <a:fillRect/>
                </a:stretch>
              </p:blipFill>
              <p:spPr>
                <a:xfrm>
                  <a:off x="308026" y="6677854"/>
                  <a:ext cx="633586" cy="685468"/>
                </a:xfrm>
                <a:prstGeom prst="rect">
                  <a:avLst/>
                </a:prstGeom>
                <a:noFill/>
                <a:ln>
                  <a:noFill/>
                </a:ln>
              </p:spPr>
            </p:pic>
          </p:grpSp>
          <p:pic>
            <p:nvPicPr>
              <p:cNvPr id="454" name="Google Shape;454;p25"/>
              <p:cNvPicPr preferRelativeResize="0"/>
              <p:nvPr/>
            </p:nvPicPr>
            <p:blipFill>
              <a:blip r:embed="rId7">
                <a:alphaModFix/>
              </a:blip>
              <a:stretch>
                <a:fillRect/>
              </a:stretch>
            </p:blipFill>
            <p:spPr>
              <a:xfrm>
                <a:off x="1976595" y="6520181"/>
                <a:ext cx="745705" cy="715391"/>
              </a:xfrm>
              <a:prstGeom prst="rect">
                <a:avLst/>
              </a:prstGeom>
              <a:noFill/>
              <a:ln>
                <a:noFill/>
              </a:ln>
            </p:spPr>
          </p:pic>
        </p:grpSp>
      </p:grpSp>
      <p:grpSp>
        <p:nvGrpSpPr>
          <p:cNvPr id="455" name="Google Shape;455;p25"/>
          <p:cNvGrpSpPr/>
          <p:nvPr/>
        </p:nvGrpSpPr>
        <p:grpSpPr>
          <a:xfrm>
            <a:off x="-500511" y="4461936"/>
            <a:ext cx="3413604" cy="3690223"/>
            <a:chOff x="-550861" y="4314537"/>
            <a:chExt cx="3588734" cy="3879545"/>
          </a:xfrm>
        </p:grpSpPr>
        <p:pic>
          <p:nvPicPr>
            <p:cNvPr id="456" name="Google Shape;456;p25"/>
            <p:cNvPicPr preferRelativeResize="0"/>
            <p:nvPr/>
          </p:nvPicPr>
          <p:blipFill>
            <a:blip r:embed="rId2">
              <a:alphaModFix/>
            </a:blip>
            <a:stretch>
              <a:fillRect/>
            </a:stretch>
          </p:blipFill>
          <p:spPr>
            <a:xfrm rot="3359797">
              <a:off x="1733318" y="6829355"/>
              <a:ext cx="1035275" cy="1200075"/>
            </a:xfrm>
            <a:prstGeom prst="rect">
              <a:avLst/>
            </a:prstGeom>
            <a:noFill/>
            <a:ln>
              <a:noFill/>
            </a:ln>
          </p:spPr>
        </p:pic>
        <p:pic>
          <p:nvPicPr>
            <p:cNvPr id="457" name="Google Shape;457;p25"/>
            <p:cNvPicPr preferRelativeResize="0"/>
            <p:nvPr/>
          </p:nvPicPr>
          <p:blipFill>
            <a:blip r:embed="rId3">
              <a:alphaModFix/>
            </a:blip>
            <a:stretch>
              <a:fillRect/>
            </a:stretch>
          </p:blipFill>
          <p:spPr>
            <a:xfrm rot="-2241868">
              <a:off x="-280557" y="4525284"/>
              <a:ext cx="1124275" cy="1270950"/>
            </a:xfrm>
            <a:prstGeom prst="rect">
              <a:avLst/>
            </a:prstGeom>
            <a:noFill/>
            <a:ln>
              <a:noFill/>
            </a:ln>
          </p:spPr>
        </p:pic>
        <p:grpSp>
          <p:nvGrpSpPr>
            <p:cNvPr id="458" name="Google Shape;458;p25"/>
            <p:cNvGrpSpPr/>
            <p:nvPr/>
          </p:nvGrpSpPr>
          <p:grpSpPr>
            <a:xfrm rot="10800000">
              <a:off x="-550861" y="5309548"/>
              <a:ext cx="3041451" cy="2804425"/>
              <a:chOff x="2523875" y="-193188"/>
              <a:chExt cx="3041451" cy="2804425"/>
            </a:xfrm>
          </p:grpSpPr>
          <p:pic>
            <p:nvPicPr>
              <p:cNvPr id="459" name="Google Shape;459;p25"/>
              <p:cNvPicPr preferRelativeResize="0"/>
              <p:nvPr/>
            </p:nvPicPr>
            <p:blipFill>
              <a:blip r:embed="rId8">
                <a:alphaModFix/>
              </a:blip>
              <a:stretch>
                <a:fillRect/>
              </a:stretch>
            </p:blipFill>
            <p:spPr>
              <a:xfrm rot="-3006359" flipH="1">
                <a:off x="2638501" y="283935"/>
                <a:ext cx="591200" cy="575150"/>
              </a:xfrm>
              <a:prstGeom prst="rect">
                <a:avLst/>
              </a:prstGeom>
              <a:noFill/>
              <a:ln>
                <a:noFill/>
              </a:ln>
            </p:spPr>
          </p:pic>
          <p:pic>
            <p:nvPicPr>
              <p:cNvPr id="460" name="Google Shape;460;p25"/>
              <p:cNvPicPr preferRelativeResize="0"/>
              <p:nvPr/>
            </p:nvPicPr>
            <p:blipFill>
              <a:blip r:embed="rId6">
                <a:alphaModFix/>
              </a:blip>
              <a:stretch>
                <a:fillRect/>
              </a:stretch>
            </p:blipFill>
            <p:spPr>
              <a:xfrm>
                <a:off x="4501152" y="1932013"/>
                <a:ext cx="627825" cy="679224"/>
              </a:xfrm>
              <a:prstGeom prst="rect">
                <a:avLst/>
              </a:prstGeom>
              <a:noFill/>
              <a:ln>
                <a:noFill/>
              </a:ln>
            </p:spPr>
          </p:pic>
          <p:grpSp>
            <p:nvGrpSpPr>
              <p:cNvPr id="461" name="Google Shape;461;p25"/>
              <p:cNvGrpSpPr/>
              <p:nvPr/>
            </p:nvGrpSpPr>
            <p:grpSpPr>
              <a:xfrm>
                <a:off x="3026592" y="-193188"/>
                <a:ext cx="2538734" cy="2544661"/>
                <a:chOff x="3026592" y="-193188"/>
                <a:chExt cx="2538734" cy="2544661"/>
              </a:xfrm>
            </p:grpSpPr>
            <p:pic>
              <p:nvPicPr>
                <p:cNvPr id="462" name="Google Shape;462;p25"/>
                <p:cNvPicPr preferRelativeResize="0"/>
                <p:nvPr/>
              </p:nvPicPr>
              <p:blipFill>
                <a:blip r:embed="rId9">
                  <a:alphaModFix/>
                </a:blip>
                <a:stretch>
                  <a:fillRect/>
                </a:stretch>
              </p:blipFill>
              <p:spPr>
                <a:xfrm rot="-9493257">
                  <a:off x="3922979" y="426497"/>
                  <a:ext cx="739643" cy="963959"/>
                </a:xfrm>
                <a:prstGeom prst="rect">
                  <a:avLst/>
                </a:prstGeom>
                <a:noFill/>
                <a:ln>
                  <a:noFill/>
                </a:ln>
              </p:spPr>
            </p:pic>
            <p:pic>
              <p:nvPicPr>
                <p:cNvPr id="463" name="Google Shape;463;p25"/>
                <p:cNvPicPr preferRelativeResize="0"/>
                <p:nvPr/>
              </p:nvPicPr>
              <p:blipFill>
                <a:blip r:embed="rId3">
                  <a:alphaModFix/>
                </a:blip>
                <a:stretch>
                  <a:fillRect/>
                </a:stretch>
              </p:blipFill>
              <p:spPr>
                <a:xfrm rot="8558132">
                  <a:off x="4170748" y="869776"/>
                  <a:ext cx="1124275" cy="1270950"/>
                </a:xfrm>
                <a:prstGeom prst="rect">
                  <a:avLst/>
                </a:prstGeom>
                <a:noFill/>
                <a:ln>
                  <a:noFill/>
                </a:ln>
              </p:spPr>
            </p:pic>
            <p:pic>
              <p:nvPicPr>
                <p:cNvPr id="464" name="Google Shape;464;p25"/>
                <p:cNvPicPr preferRelativeResize="0"/>
                <p:nvPr/>
              </p:nvPicPr>
              <p:blipFill>
                <a:blip r:embed="rId2">
                  <a:alphaModFix/>
                </a:blip>
                <a:stretch>
                  <a:fillRect/>
                </a:stretch>
              </p:blipFill>
              <p:spPr>
                <a:xfrm rot="-7440203">
                  <a:off x="3295873" y="-28535"/>
                  <a:ext cx="1035275" cy="1200075"/>
                </a:xfrm>
                <a:prstGeom prst="rect">
                  <a:avLst/>
                </a:prstGeom>
                <a:noFill/>
                <a:ln>
                  <a:noFill/>
                </a:ln>
              </p:spPr>
            </p:pic>
            <p:pic>
              <p:nvPicPr>
                <p:cNvPr id="465" name="Google Shape;465;p25"/>
                <p:cNvPicPr preferRelativeResize="0"/>
                <p:nvPr/>
              </p:nvPicPr>
              <p:blipFill>
                <a:blip r:embed="rId10">
                  <a:alphaModFix/>
                </a:blip>
                <a:stretch>
                  <a:fillRect/>
                </a:stretch>
              </p:blipFill>
              <p:spPr>
                <a:xfrm>
                  <a:off x="4278481" y="368875"/>
                  <a:ext cx="709329" cy="685078"/>
                </a:xfrm>
                <a:prstGeom prst="rect">
                  <a:avLst/>
                </a:prstGeom>
                <a:noFill/>
                <a:ln>
                  <a:noFill/>
                </a:ln>
              </p:spPr>
            </p:pic>
          </p:grpSp>
        </p:grpSp>
      </p:grpSp>
      <p:sp>
        <p:nvSpPr>
          <p:cNvPr id="466" name="Google Shape;466;p25"/>
          <p:cNvSpPr txBox="1">
            <a:spLocks noGrp="1"/>
          </p:cNvSpPr>
          <p:nvPr>
            <p:ph type="title"/>
          </p:nvPr>
        </p:nvSpPr>
        <p:spPr>
          <a:xfrm>
            <a:off x="515825" y="2590850"/>
            <a:ext cx="4299300" cy="14820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42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12">
  <p:cSld name="CUSTOM_1_1_4">
    <p:spTree>
      <p:nvGrpSpPr>
        <p:cNvPr id="1" name="Shape 467"/>
        <p:cNvGrpSpPr/>
        <p:nvPr/>
      </p:nvGrpSpPr>
      <p:grpSpPr>
        <a:xfrm>
          <a:off x="0" y="0"/>
          <a:ext cx="0" cy="0"/>
          <a:chOff x="0" y="0"/>
          <a:chExt cx="0" cy="0"/>
        </a:xfrm>
      </p:grpSpPr>
      <p:sp>
        <p:nvSpPr>
          <p:cNvPr id="468" name="Google Shape;468;p26"/>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 name="Google Shape;469;p26"/>
          <p:cNvGrpSpPr/>
          <p:nvPr/>
        </p:nvGrpSpPr>
        <p:grpSpPr>
          <a:xfrm>
            <a:off x="2466175" y="-486236"/>
            <a:ext cx="3413700" cy="3306830"/>
            <a:chOff x="1904915" y="-224083"/>
            <a:chExt cx="3660411" cy="3545818"/>
          </a:xfrm>
        </p:grpSpPr>
        <p:pic>
          <p:nvPicPr>
            <p:cNvPr id="470" name="Google Shape;470;p26"/>
            <p:cNvPicPr preferRelativeResize="0"/>
            <p:nvPr/>
          </p:nvPicPr>
          <p:blipFill>
            <a:blip r:embed="rId2">
              <a:alphaModFix/>
            </a:blip>
            <a:stretch>
              <a:fillRect/>
            </a:stretch>
          </p:blipFill>
          <p:spPr>
            <a:xfrm rot="-7754127">
              <a:off x="2194165" y="-33982"/>
              <a:ext cx="1090775" cy="1264399"/>
            </a:xfrm>
            <a:prstGeom prst="rect">
              <a:avLst/>
            </a:prstGeom>
            <a:noFill/>
            <a:ln>
              <a:noFill/>
            </a:ln>
          </p:spPr>
        </p:pic>
        <p:pic>
          <p:nvPicPr>
            <p:cNvPr id="471" name="Google Shape;471;p26"/>
            <p:cNvPicPr preferRelativeResize="0"/>
            <p:nvPr/>
          </p:nvPicPr>
          <p:blipFill>
            <a:blip r:embed="rId3">
              <a:alphaModFix/>
            </a:blip>
            <a:stretch>
              <a:fillRect/>
            </a:stretch>
          </p:blipFill>
          <p:spPr>
            <a:xfrm rot="8424258">
              <a:off x="4126720" y="1797779"/>
              <a:ext cx="1155012" cy="1305661"/>
            </a:xfrm>
            <a:prstGeom prst="rect">
              <a:avLst/>
            </a:prstGeom>
            <a:noFill/>
            <a:ln>
              <a:noFill/>
            </a:ln>
          </p:spPr>
        </p:pic>
        <p:grpSp>
          <p:nvGrpSpPr>
            <p:cNvPr id="472" name="Google Shape;472;p26"/>
            <p:cNvGrpSpPr/>
            <p:nvPr/>
          </p:nvGrpSpPr>
          <p:grpSpPr>
            <a:xfrm rot="10800000">
              <a:off x="2606741" y="-193188"/>
              <a:ext cx="2958586" cy="3016648"/>
              <a:chOff x="-236286" y="4795350"/>
              <a:chExt cx="2958586" cy="3016648"/>
            </a:xfrm>
          </p:grpSpPr>
          <p:pic>
            <p:nvPicPr>
              <p:cNvPr id="473" name="Google Shape;473;p26"/>
              <p:cNvPicPr preferRelativeResize="0"/>
              <p:nvPr/>
            </p:nvPicPr>
            <p:blipFill>
              <a:blip r:embed="rId4">
                <a:alphaModFix/>
              </a:blip>
              <a:stretch>
                <a:fillRect/>
              </a:stretch>
            </p:blipFill>
            <p:spPr>
              <a:xfrm>
                <a:off x="143026" y="4795350"/>
                <a:ext cx="745700" cy="745700"/>
              </a:xfrm>
              <a:prstGeom prst="rect">
                <a:avLst/>
              </a:prstGeom>
              <a:noFill/>
              <a:ln>
                <a:noFill/>
              </a:ln>
            </p:spPr>
          </p:pic>
          <p:grpSp>
            <p:nvGrpSpPr>
              <p:cNvPr id="474" name="Google Shape;474;p26"/>
              <p:cNvGrpSpPr/>
              <p:nvPr/>
            </p:nvGrpSpPr>
            <p:grpSpPr>
              <a:xfrm>
                <a:off x="-236286" y="5274475"/>
                <a:ext cx="2617836" cy="2537523"/>
                <a:chOff x="-236286" y="5274475"/>
                <a:chExt cx="2617836" cy="2537523"/>
              </a:xfrm>
            </p:grpSpPr>
            <p:pic>
              <p:nvPicPr>
                <p:cNvPr id="475" name="Google Shape;475;p26"/>
                <p:cNvPicPr preferRelativeResize="0"/>
                <p:nvPr/>
              </p:nvPicPr>
              <p:blipFill>
                <a:blip r:embed="rId2">
                  <a:alphaModFix/>
                </a:blip>
                <a:stretch>
                  <a:fillRect/>
                </a:stretch>
              </p:blipFill>
              <p:spPr>
                <a:xfrm rot="3045873">
                  <a:off x="1001526" y="6357498"/>
                  <a:ext cx="1090775" cy="1264399"/>
                </a:xfrm>
                <a:prstGeom prst="rect">
                  <a:avLst/>
                </a:prstGeom>
                <a:noFill/>
                <a:ln>
                  <a:noFill/>
                </a:ln>
              </p:spPr>
            </p:pic>
            <p:pic>
              <p:nvPicPr>
                <p:cNvPr id="476" name="Google Shape;476;p26"/>
                <p:cNvPicPr preferRelativeResize="0"/>
                <p:nvPr/>
              </p:nvPicPr>
              <p:blipFill>
                <a:blip r:embed="rId3">
                  <a:alphaModFix/>
                </a:blip>
                <a:stretch>
                  <a:fillRect/>
                </a:stretch>
              </p:blipFill>
              <p:spPr>
                <a:xfrm rot="-2375742">
                  <a:off x="47308" y="5492770"/>
                  <a:ext cx="1155012" cy="1305661"/>
                </a:xfrm>
                <a:prstGeom prst="rect">
                  <a:avLst/>
                </a:prstGeom>
                <a:noFill/>
                <a:ln>
                  <a:noFill/>
                </a:ln>
              </p:spPr>
            </p:pic>
            <p:pic>
              <p:nvPicPr>
                <p:cNvPr id="477" name="Google Shape;477;p26"/>
                <p:cNvPicPr preferRelativeResize="0"/>
                <p:nvPr/>
              </p:nvPicPr>
              <p:blipFill>
                <a:blip r:embed="rId5">
                  <a:alphaModFix/>
                </a:blip>
                <a:stretch>
                  <a:fillRect/>
                </a:stretch>
              </p:blipFill>
              <p:spPr>
                <a:xfrm>
                  <a:off x="480219" y="6469213"/>
                  <a:ext cx="618091" cy="628136"/>
                </a:xfrm>
                <a:prstGeom prst="rect">
                  <a:avLst/>
                </a:prstGeom>
                <a:noFill/>
                <a:ln>
                  <a:noFill/>
                </a:ln>
              </p:spPr>
            </p:pic>
            <p:pic>
              <p:nvPicPr>
                <p:cNvPr id="478" name="Google Shape;478;p26"/>
                <p:cNvPicPr preferRelativeResize="0"/>
                <p:nvPr/>
              </p:nvPicPr>
              <p:blipFill>
                <a:blip r:embed="rId6">
                  <a:alphaModFix/>
                </a:blip>
                <a:stretch>
                  <a:fillRect/>
                </a:stretch>
              </p:blipFill>
              <p:spPr>
                <a:xfrm>
                  <a:off x="308026" y="6677854"/>
                  <a:ext cx="633586" cy="685468"/>
                </a:xfrm>
                <a:prstGeom prst="rect">
                  <a:avLst/>
                </a:prstGeom>
                <a:noFill/>
                <a:ln>
                  <a:noFill/>
                </a:ln>
              </p:spPr>
            </p:pic>
          </p:grpSp>
          <p:pic>
            <p:nvPicPr>
              <p:cNvPr id="479" name="Google Shape;479;p26"/>
              <p:cNvPicPr preferRelativeResize="0"/>
              <p:nvPr/>
            </p:nvPicPr>
            <p:blipFill>
              <a:blip r:embed="rId7">
                <a:alphaModFix/>
              </a:blip>
              <a:stretch>
                <a:fillRect/>
              </a:stretch>
            </p:blipFill>
            <p:spPr>
              <a:xfrm>
                <a:off x="1976595" y="6520181"/>
                <a:ext cx="745705" cy="715391"/>
              </a:xfrm>
              <a:prstGeom prst="rect">
                <a:avLst/>
              </a:prstGeom>
              <a:noFill/>
              <a:ln>
                <a:noFill/>
              </a:ln>
            </p:spPr>
          </p:pic>
        </p:grpSp>
      </p:grpSp>
      <p:grpSp>
        <p:nvGrpSpPr>
          <p:cNvPr id="480" name="Google Shape;480;p26"/>
          <p:cNvGrpSpPr/>
          <p:nvPr/>
        </p:nvGrpSpPr>
        <p:grpSpPr>
          <a:xfrm>
            <a:off x="-500511" y="4461936"/>
            <a:ext cx="3413604" cy="3690223"/>
            <a:chOff x="-550861" y="4314537"/>
            <a:chExt cx="3588734" cy="3879545"/>
          </a:xfrm>
        </p:grpSpPr>
        <p:pic>
          <p:nvPicPr>
            <p:cNvPr id="481" name="Google Shape;481;p26"/>
            <p:cNvPicPr preferRelativeResize="0"/>
            <p:nvPr/>
          </p:nvPicPr>
          <p:blipFill>
            <a:blip r:embed="rId2">
              <a:alphaModFix/>
            </a:blip>
            <a:stretch>
              <a:fillRect/>
            </a:stretch>
          </p:blipFill>
          <p:spPr>
            <a:xfrm rot="3359797">
              <a:off x="1733318" y="6829355"/>
              <a:ext cx="1035275" cy="1200075"/>
            </a:xfrm>
            <a:prstGeom prst="rect">
              <a:avLst/>
            </a:prstGeom>
            <a:noFill/>
            <a:ln>
              <a:noFill/>
            </a:ln>
          </p:spPr>
        </p:pic>
        <p:pic>
          <p:nvPicPr>
            <p:cNvPr id="482" name="Google Shape;482;p26"/>
            <p:cNvPicPr preferRelativeResize="0"/>
            <p:nvPr/>
          </p:nvPicPr>
          <p:blipFill>
            <a:blip r:embed="rId3">
              <a:alphaModFix/>
            </a:blip>
            <a:stretch>
              <a:fillRect/>
            </a:stretch>
          </p:blipFill>
          <p:spPr>
            <a:xfrm rot="-2241868">
              <a:off x="-280557" y="4525284"/>
              <a:ext cx="1124275" cy="1270950"/>
            </a:xfrm>
            <a:prstGeom prst="rect">
              <a:avLst/>
            </a:prstGeom>
            <a:noFill/>
            <a:ln>
              <a:noFill/>
            </a:ln>
          </p:spPr>
        </p:pic>
        <p:grpSp>
          <p:nvGrpSpPr>
            <p:cNvPr id="483" name="Google Shape;483;p26"/>
            <p:cNvGrpSpPr/>
            <p:nvPr/>
          </p:nvGrpSpPr>
          <p:grpSpPr>
            <a:xfrm rot="10800000">
              <a:off x="-550861" y="5309548"/>
              <a:ext cx="3041451" cy="2804425"/>
              <a:chOff x="2523875" y="-193188"/>
              <a:chExt cx="3041451" cy="2804425"/>
            </a:xfrm>
          </p:grpSpPr>
          <p:pic>
            <p:nvPicPr>
              <p:cNvPr id="484" name="Google Shape;484;p26"/>
              <p:cNvPicPr preferRelativeResize="0"/>
              <p:nvPr/>
            </p:nvPicPr>
            <p:blipFill>
              <a:blip r:embed="rId8">
                <a:alphaModFix/>
              </a:blip>
              <a:stretch>
                <a:fillRect/>
              </a:stretch>
            </p:blipFill>
            <p:spPr>
              <a:xfrm rot="-3006359" flipH="1">
                <a:off x="2638501" y="283935"/>
                <a:ext cx="591200" cy="575150"/>
              </a:xfrm>
              <a:prstGeom prst="rect">
                <a:avLst/>
              </a:prstGeom>
              <a:noFill/>
              <a:ln>
                <a:noFill/>
              </a:ln>
            </p:spPr>
          </p:pic>
          <p:pic>
            <p:nvPicPr>
              <p:cNvPr id="485" name="Google Shape;485;p26"/>
              <p:cNvPicPr preferRelativeResize="0"/>
              <p:nvPr/>
            </p:nvPicPr>
            <p:blipFill>
              <a:blip r:embed="rId6">
                <a:alphaModFix/>
              </a:blip>
              <a:stretch>
                <a:fillRect/>
              </a:stretch>
            </p:blipFill>
            <p:spPr>
              <a:xfrm>
                <a:off x="4501152" y="1932013"/>
                <a:ext cx="627825" cy="679224"/>
              </a:xfrm>
              <a:prstGeom prst="rect">
                <a:avLst/>
              </a:prstGeom>
              <a:noFill/>
              <a:ln>
                <a:noFill/>
              </a:ln>
            </p:spPr>
          </p:pic>
          <p:grpSp>
            <p:nvGrpSpPr>
              <p:cNvPr id="486" name="Google Shape;486;p26"/>
              <p:cNvGrpSpPr/>
              <p:nvPr/>
            </p:nvGrpSpPr>
            <p:grpSpPr>
              <a:xfrm>
                <a:off x="3026592" y="-193188"/>
                <a:ext cx="2538734" cy="2544661"/>
                <a:chOff x="3026592" y="-193188"/>
                <a:chExt cx="2538734" cy="2544661"/>
              </a:xfrm>
            </p:grpSpPr>
            <p:pic>
              <p:nvPicPr>
                <p:cNvPr id="487" name="Google Shape;487;p26"/>
                <p:cNvPicPr preferRelativeResize="0"/>
                <p:nvPr/>
              </p:nvPicPr>
              <p:blipFill>
                <a:blip r:embed="rId9">
                  <a:alphaModFix/>
                </a:blip>
                <a:stretch>
                  <a:fillRect/>
                </a:stretch>
              </p:blipFill>
              <p:spPr>
                <a:xfrm rot="-9493257">
                  <a:off x="3922979" y="426497"/>
                  <a:ext cx="739643" cy="963959"/>
                </a:xfrm>
                <a:prstGeom prst="rect">
                  <a:avLst/>
                </a:prstGeom>
                <a:noFill/>
                <a:ln>
                  <a:noFill/>
                </a:ln>
              </p:spPr>
            </p:pic>
            <p:pic>
              <p:nvPicPr>
                <p:cNvPr id="488" name="Google Shape;488;p26"/>
                <p:cNvPicPr preferRelativeResize="0"/>
                <p:nvPr/>
              </p:nvPicPr>
              <p:blipFill>
                <a:blip r:embed="rId3">
                  <a:alphaModFix/>
                </a:blip>
                <a:stretch>
                  <a:fillRect/>
                </a:stretch>
              </p:blipFill>
              <p:spPr>
                <a:xfrm rot="8558132">
                  <a:off x="4170748" y="869776"/>
                  <a:ext cx="1124275" cy="1270950"/>
                </a:xfrm>
                <a:prstGeom prst="rect">
                  <a:avLst/>
                </a:prstGeom>
                <a:noFill/>
                <a:ln>
                  <a:noFill/>
                </a:ln>
              </p:spPr>
            </p:pic>
            <p:pic>
              <p:nvPicPr>
                <p:cNvPr id="489" name="Google Shape;489;p26"/>
                <p:cNvPicPr preferRelativeResize="0"/>
                <p:nvPr/>
              </p:nvPicPr>
              <p:blipFill>
                <a:blip r:embed="rId2">
                  <a:alphaModFix/>
                </a:blip>
                <a:stretch>
                  <a:fillRect/>
                </a:stretch>
              </p:blipFill>
              <p:spPr>
                <a:xfrm rot="-7440203">
                  <a:off x="3295873" y="-28535"/>
                  <a:ext cx="1035275" cy="1200075"/>
                </a:xfrm>
                <a:prstGeom prst="rect">
                  <a:avLst/>
                </a:prstGeom>
                <a:noFill/>
                <a:ln>
                  <a:noFill/>
                </a:ln>
              </p:spPr>
            </p:pic>
            <p:pic>
              <p:nvPicPr>
                <p:cNvPr id="490" name="Google Shape;490;p26"/>
                <p:cNvPicPr preferRelativeResize="0"/>
                <p:nvPr/>
              </p:nvPicPr>
              <p:blipFill>
                <a:blip r:embed="rId10">
                  <a:alphaModFix/>
                </a:blip>
                <a:stretch>
                  <a:fillRect/>
                </a:stretch>
              </p:blipFill>
              <p:spPr>
                <a:xfrm>
                  <a:off x="4278481" y="368875"/>
                  <a:ext cx="709329" cy="685078"/>
                </a:xfrm>
                <a:prstGeom prst="rect">
                  <a:avLst/>
                </a:prstGeom>
                <a:noFill/>
                <a:ln>
                  <a:noFill/>
                </a:ln>
              </p:spPr>
            </p:pic>
          </p:grpSp>
        </p:grpSp>
      </p:grpSp>
      <p:sp>
        <p:nvSpPr>
          <p:cNvPr id="491" name="Google Shape;491;p26"/>
          <p:cNvSpPr txBox="1">
            <a:spLocks noGrp="1"/>
          </p:cNvSpPr>
          <p:nvPr>
            <p:ph type="title"/>
          </p:nvPr>
        </p:nvSpPr>
        <p:spPr>
          <a:xfrm>
            <a:off x="515825" y="2590850"/>
            <a:ext cx="4299300" cy="14820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42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3">
  <p:cSld name="CUSTOM_1_1_1_1_2">
    <p:spTree>
      <p:nvGrpSpPr>
        <p:cNvPr id="1" name="Shape 492"/>
        <p:cNvGrpSpPr/>
        <p:nvPr/>
      </p:nvGrpSpPr>
      <p:grpSpPr>
        <a:xfrm>
          <a:off x="0" y="0"/>
          <a:ext cx="0" cy="0"/>
          <a:chOff x="0" y="0"/>
          <a:chExt cx="0" cy="0"/>
        </a:xfrm>
      </p:grpSpPr>
      <p:sp>
        <p:nvSpPr>
          <p:cNvPr id="493" name="Google Shape;493;p27"/>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7"/>
          <p:cNvSpPr txBox="1">
            <a:spLocks noGrp="1"/>
          </p:cNvSpPr>
          <p:nvPr>
            <p:ph type="title"/>
          </p:nvPr>
        </p:nvSpPr>
        <p:spPr>
          <a:xfrm>
            <a:off x="826175" y="3674375"/>
            <a:ext cx="3678600" cy="14739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40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grpSp>
        <p:nvGrpSpPr>
          <p:cNvPr id="495" name="Google Shape;495;p27"/>
          <p:cNvGrpSpPr/>
          <p:nvPr/>
        </p:nvGrpSpPr>
        <p:grpSpPr>
          <a:xfrm>
            <a:off x="2910101" y="4874676"/>
            <a:ext cx="3005583" cy="3163778"/>
            <a:chOff x="2910101" y="4874676"/>
            <a:chExt cx="3005583" cy="3163778"/>
          </a:xfrm>
        </p:grpSpPr>
        <p:pic>
          <p:nvPicPr>
            <p:cNvPr id="496" name="Google Shape;496;p27"/>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497" name="Google Shape;497;p27"/>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498" name="Google Shape;498;p27"/>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499" name="Google Shape;499;p27"/>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500" name="Google Shape;500;p27"/>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501" name="Google Shape;501;p27"/>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502" name="Google Shape;502;p27"/>
            <p:cNvPicPr preferRelativeResize="0"/>
            <p:nvPr/>
          </p:nvPicPr>
          <p:blipFill>
            <a:blip r:embed="rId6">
              <a:alphaModFix/>
            </a:blip>
            <a:stretch>
              <a:fillRect/>
            </a:stretch>
          </p:blipFill>
          <p:spPr>
            <a:xfrm rot="-5400000">
              <a:off x="4290988" y="6519413"/>
              <a:ext cx="706750" cy="718225"/>
            </a:xfrm>
            <a:prstGeom prst="rect">
              <a:avLst/>
            </a:prstGeom>
            <a:noFill/>
            <a:ln>
              <a:noFill/>
            </a:ln>
          </p:spPr>
        </p:pic>
        <p:pic>
          <p:nvPicPr>
            <p:cNvPr id="503" name="Google Shape;503;p27"/>
            <p:cNvPicPr preferRelativeResize="0"/>
            <p:nvPr/>
          </p:nvPicPr>
          <p:blipFill>
            <a:blip r:embed="rId7">
              <a:alphaModFix/>
            </a:blip>
            <a:stretch>
              <a:fillRect/>
            </a:stretch>
          </p:blipFill>
          <p:spPr>
            <a:xfrm rot="10800000">
              <a:off x="4823087" y="5341090"/>
              <a:ext cx="664145" cy="641438"/>
            </a:xfrm>
            <a:prstGeom prst="rect">
              <a:avLst/>
            </a:prstGeom>
            <a:noFill/>
            <a:ln>
              <a:noFill/>
            </a:ln>
          </p:spPr>
        </p:pic>
      </p:grpSp>
      <p:grpSp>
        <p:nvGrpSpPr>
          <p:cNvPr id="504" name="Google Shape;504;p27"/>
          <p:cNvGrpSpPr/>
          <p:nvPr/>
        </p:nvGrpSpPr>
        <p:grpSpPr>
          <a:xfrm>
            <a:off x="-654767" y="-365409"/>
            <a:ext cx="3158073" cy="3039926"/>
            <a:chOff x="-578567" y="-365409"/>
            <a:chExt cx="3158073" cy="3039926"/>
          </a:xfrm>
        </p:grpSpPr>
        <p:pic>
          <p:nvPicPr>
            <p:cNvPr id="505" name="Google Shape;505;p27"/>
            <p:cNvPicPr preferRelativeResize="0"/>
            <p:nvPr/>
          </p:nvPicPr>
          <p:blipFill>
            <a:blip r:embed="rId6">
              <a:alphaModFix/>
            </a:blip>
            <a:stretch>
              <a:fillRect/>
            </a:stretch>
          </p:blipFill>
          <p:spPr>
            <a:xfrm rot="5400000">
              <a:off x="327638" y="316162"/>
              <a:ext cx="706750" cy="718225"/>
            </a:xfrm>
            <a:prstGeom prst="rect">
              <a:avLst/>
            </a:prstGeom>
            <a:noFill/>
            <a:ln>
              <a:noFill/>
            </a:ln>
          </p:spPr>
        </p:pic>
        <p:grpSp>
          <p:nvGrpSpPr>
            <p:cNvPr id="506" name="Google Shape;506;p27"/>
            <p:cNvGrpSpPr/>
            <p:nvPr/>
          </p:nvGrpSpPr>
          <p:grpSpPr>
            <a:xfrm>
              <a:off x="-578567" y="-365409"/>
              <a:ext cx="3158073" cy="3039926"/>
              <a:chOff x="-578567" y="-351508"/>
              <a:chExt cx="3158073" cy="3039926"/>
            </a:xfrm>
          </p:grpSpPr>
          <p:pic>
            <p:nvPicPr>
              <p:cNvPr id="507" name="Google Shape;507;p27"/>
              <p:cNvPicPr preferRelativeResize="0"/>
              <p:nvPr/>
            </p:nvPicPr>
            <p:blipFill>
              <a:blip r:embed="rId2">
                <a:alphaModFix/>
              </a:blip>
              <a:stretch>
                <a:fillRect/>
              </a:stretch>
            </p:blipFill>
            <p:spPr>
              <a:xfrm rot="7238790">
                <a:off x="1552424" y="-302967"/>
                <a:ext cx="736726" cy="1094814"/>
              </a:xfrm>
              <a:prstGeom prst="rect">
                <a:avLst/>
              </a:prstGeom>
              <a:noFill/>
              <a:ln>
                <a:noFill/>
              </a:ln>
            </p:spPr>
          </p:pic>
          <p:pic>
            <p:nvPicPr>
              <p:cNvPr id="508" name="Google Shape;508;p27"/>
              <p:cNvPicPr preferRelativeResize="0"/>
              <p:nvPr/>
            </p:nvPicPr>
            <p:blipFill>
              <a:blip r:embed="rId3">
                <a:alphaModFix/>
              </a:blip>
              <a:stretch>
                <a:fillRect/>
              </a:stretch>
            </p:blipFill>
            <p:spPr>
              <a:xfrm rot="-7908924">
                <a:off x="-349033" y="1376965"/>
                <a:ext cx="1070902" cy="1094816"/>
              </a:xfrm>
              <a:prstGeom prst="rect">
                <a:avLst/>
              </a:prstGeom>
              <a:noFill/>
              <a:ln>
                <a:noFill/>
              </a:ln>
            </p:spPr>
          </p:pic>
          <p:pic>
            <p:nvPicPr>
              <p:cNvPr id="509" name="Google Shape;509;p27"/>
              <p:cNvPicPr preferRelativeResize="0"/>
              <p:nvPr/>
            </p:nvPicPr>
            <p:blipFill>
              <a:blip r:embed="rId2">
                <a:alphaModFix/>
              </a:blip>
              <a:stretch>
                <a:fillRect/>
              </a:stretch>
            </p:blipFill>
            <p:spPr>
              <a:xfrm rot="7238790">
                <a:off x="455666" y="-302967"/>
                <a:ext cx="736726" cy="1094814"/>
              </a:xfrm>
              <a:prstGeom prst="rect">
                <a:avLst/>
              </a:prstGeom>
              <a:noFill/>
              <a:ln>
                <a:noFill/>
              </a:ln>
            </p:spPr>
          </p:pic>
          <p:pic>
            <p:nvPicPr>
              <p:cNvPr id="510" name="Google Shape;510;p27"/>
              <p:cNvPicPr preferRelativeResize="0"/>
              <p:nvPr/>
            </p:nvPicPr>
            <p:blipFill>
              <a:blip r:embed="rId3">
                <a:alphaModFix/>
              </a:blip>
              <a:stretch>
                <a:fillRect/>
              </a:stretch>
            </p:blipFill>
            <p:spPr>
              <a:xfrm rot="-7908924">
                <a:off x="-349033" y="257642"/>
                <a:ext cx="1070902" cy="1094816"/>
              </a:xfrm>
              <a:prstGeom prst="rect">
                <a:avLst/>
              </a:prstGeom>
              <a:noFill/>
              <a:ln>
                <a:noFill/>
              </a:ln>
            </p:spPr>
          </p:pic>
          <p:pic>
            <p:nvPicPr>
              <p:cNvPr id="511" name="Google Shape;511;p27"/>
              <p:cNvPicPr preferRelativeResize="0"/>
              <p:nvPr/>
            </p:nvPicPr>
            <p:blipFill>
              <a:blip r:embed="rId8">
                <a:alphaModFix/>
              </a:blip>
              <a:stretch>
                <a:fillRect/>
              </a:stretch>
            </p:blipFill>
            <p:spPr>
              <a:xfrm>
                <a:off x="1262065" y="-53037"/>
                <a:ext cx="404167" cy="447992"/>
              </a:xfrm>
              <a:prstGeom prst="rect">
                <a:avLst/>
              </a:prstGeom>
              <a:noFill/>
              <a:ln>
                <a:noFill/>
              </a:ln>
            </p:spPr>
          </p:pic>
          <p:pic>
            <p:nvPicPr>
              <p:cNvPr id="512" name="Google Shape;512;p27"/>
              <p:cNvPicPr preferRelativeResize="0"/>
              <p:nvPr/>
            </p:nvPicPr>
            <p:blipFill>
              <a:blip r:embed="rId9">
                <a:alphaModFix/>
              </a:blip>
              <a:stretch>
                <a:fillRect/>
              </a:stretch>
            </p:blipFill>
            <p:spPr>
              <a:xfrm rot="10800000">
                <a:off x="-190118" y="1270518"/>
                <a:ext cx="592896" cy="641436"/>
              </a:xfrm>
              <a:prstGeom prst="rect">
                <a:avLst/>
              </a:prstGeom>
              <a:noFill/>
              <a:ln>
                <a:noFill/>
              </a:ln>
            </p:spPr>
          </p:pic>
          <p:pic>
            <p:nvPicPr>
              <p:cNvPr id="513" name="Google Shape;513;p27"/>
              <p:cNvPicPr preferRelativeResize="0"/>
              <p:nvPr/>
            </p:nvPicPr>
            <p:blipFill>
              <a:blip r:embed="rId10">
                <a:alphaModFix/>
              </a:blip>
              <a:stretch>
                <a:fillRect/>
              </a:stretch>
            </p:blipFill>
            <p:spPr>
              <a:xfrm>
                <a:off x="6" y="-53036"/>
                <a:ext cx="684215" cy="594964"/>
              </a:xfrm>
              <a:prstGeom prst="rect">
                <a:avLst/>
              </a:prstGeom>
              <a:noFill/>
              <a:ln>
                <a:noFill/>
              </a:ln>
            </p:spPr>
          </p:pic>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14">
  <p:cSld name="CUSTOM_1_1_1_1_3">
    <p:spTree>
      <p:nvGrpSpPr>
        <p:cNvPr id="1" name="Shape 514"/>
        <p:cNvGrpSpPr/>
        <p:nvPr/>
      </p:nvGrpSpPr>
      <p:grpSpPr>
        <a:xfrm>
          <a:off x="0" y="0"/>
          <a:ext cx="0" cy="0"/>
          <a:chOff x="0" y="0"/>
          <a:chExt cx="0" cy="0"/>
        </a:xfrm>
      </p:grpSpPr>
      <p:sp>
        <p:nvSpPr>
          <p:cNvPr id="515" name="Google Shape;515;p28"/>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8"/>
          <p:cNvSpPr txBox="1">
            <a:spLocks noGrp="1"/>
          </p:cNvSpPr>
          <p:nvPr>
            <p:ph type="title"/>
          </p:nvPr>
        </p:nvSpPr>
        <p:spPr>
          <a:xfrm>
            <a:off x="826175" y="3674375"/>
            <a:ext cx="3678600" cy="14739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40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grpSp>
        <p:nvGrpSpPr>
          <p:cNvPr id="517" name="Google Shape;517;p28"/>
          <p:cNvGrpSpPr/>
          <p:nvPr/>
        </p:nvGrpSpPr>
        <p:grpSpPr>
          <a:xfrm>
            <a:off x="2910101" y="4874676"/>
            <a:ext cx="3005583" cy="3163778"/>
            <a:chOff x="2910101" y="4874676"/>
            <a:chExt cx="3005583" cy="3163778"/>
          </a:xfrm>
        </p:grpSpPr>
        <p:pic>
          <p:nvPicPr>
            <p:cNvPr id="518" name="Google Shape;518;p28"/>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519" name="Google Shape;519;p28"/>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520" name="Google Shape;520;p28"/>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521" name="Google Shape;521;p28"/>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522" name="Google Shape;522;p28"/>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523" name="Google Shape;523;p28"/>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524" name="Google Shape;524;p28"/>
            <p:cNvPicPr preferRelativeResize="0"/>
            <p:nvPr/>
          </p:nvPicPr>
          <p:blipFill>
            <a:blip r:embed="rId6">
              <a:alphaModFix/>
            </a:blip>
            <a:stretch>
              <a:fillRect/>
            </a:stretch>
          </p:blipFill>
          <p:spPr>
            <a:xfrm rot="-5400000">
              <a:off x="4290988" y="6519413"/>
              <a:ext cx="706750" cy="718225"/>
            </a:xfrm>
            <a:prstGeom prst="rect">
              <a:avLst/>
            </a:prstGeom>
            <a:noFill/>
            <a:ln>
              <a:noFill/>
            </a:ln>
          </p:spPr>
        </p:pic>
        <p:pic>
          <p:nvPicPr>
            <p:cNvPr id="525" name="Google Shape;525;p28"/>
            <p:cNvPicPr preferRelativeResize="0"/>
            <p:nvPr/>
          </p:nvPicPr>
          <p:blipFill>
            <a:blip r:embed="rId7">
              <a:alphaModFix/>
            </a:blip>
            <a:stretch>
              <a:fillRect/>
            </a:stretch>
          </p:blipFill>
          <p:spPr>
            <a:xfrm rot="10800000">
              <a:off x="4823087" y="5341090"/>
              <a:ext cx="664145" cy="641438"/>
            </a:xfrm>
            <a:prstGeom prst="rect">
              <a:avLst/>
            </a:prstGeom>
            <a:noFill/>
            <a:ln>
              <a:noFill/>
            </a:ln>
          </p:spPr>
        </p:pic>
      </p:grpSp>
      <p:grpSp>
        <p:nvGrpSpPr>
          <p:cNvPr id="526" name="Google Shape;526;p28"/>
          <p:cNvGrpSpPr/>
          <p:nvPr/>
        </p:nvGrpSpPr>
        <p:grpSpPr>
          <a:xfrm>
            <a:off x="-654767" y="-365409"/>
            <a:ext cx="3158073" cy="3039926"/>
            <a:chOff x="-578567" y="-365409"/>
            <a:chExt cx="3158073" cy="3039926"/>
          </a:xfrm>
        </p:grpSpPr>
        <p:pic>
          <p:nvPicPr>
            <p:cNvPr id="527" name="Google Shape;527;p28"/>
            <p:cNvPicPr preferRelativeResize="0"/>
            <p:nvPr/>
          </p:nvPicPr>
          <p:blipFill>
            <a:blip r:embed="rId6">
              <a:alphaModFix/>
            </a:blip>
            <a:stretch>
              <a:fillRect/>
            </a:stretch>
          </p:blipFill>
          <p:spPr>
            <a:xfrm rot="5400000">
              <a:off x="327638" y="316162"/>
              <a:ext cx="706750" cy="718225"/>
            </a:xfrm>
            <a:prstGeom prst="rect">
              <a:avLst/>
            </a:prstGeom>
            <a:noFill/>
            <a:ln>
              <a:noFill/>
            </a:ln>
          </p:spPr>
        </p:pic>
        <p:grpSp>
          <p:nvGrpSpPr>
            <p:cNvPr id="528" name="Google Shape;528;p28"/>
            <p:cNvGrpSpPr/>
            <p:nvPr/>
          </p:nvGrpSpPr>
          <p:grpSpPr>
            <a:xfrm>
              <a:off x="-578567" y="-365409"/>
              <a:ext cx="3158073" cy="3039926"/>
              <a:chOff x="-578567" y="-351508"/>
              <a:chExt cx="3158073" cy="3039926"/>
            </a:xfrm>
          </p:grpSpPr>
          <p:pic>
            <p:nvPicPr>
              <p:cNvPr id="529" name="Google Shape;529;p28"/>
              <p:cNvPicPr preferRelativeResize="0"/>
              <p:nvPr/>
            </p:nvPicPr>
            <p:blipFill>
              <a:blip r:embed="rId2">
                <a:alphaModFix/>
              </a:blip>
              <a:stretch>
                <a:fillRect/>
              </a:stretch>
            </p:blipFill>
            <p:spPr>
              <a:xfrm rot="7238790">
                <a:off x="1552424" y="-302967"/>
                <a:ext cx="736726" cy="1094814"/>
              </a:xfrm>
              <a:prstGeom prst="rect">
                <a:avLst/>
              </a:prstGeom>
              <a:noFill/>
              <a:ln>
                <a:noFill/>
              </a:ln>
            </p:spPr>
          </p:pic>
          <p:pic>
            <p:nvPicPr>
              <p:cNvPr id="530" name="Google Shape;530;p28"/>
              <p:cNvPicPr preferRelativeResize="0"/>
              <p:nvPr/>
            </p:nvPicPr>
            <p:blipFill>
              <a:blip r:embed="rId3">
                <a:alphaModFix/>
              </a:blip>
              <a:stretch>
                <a:fillRect/>
              </a:stretch>
            </p:blipFill>
            <p:spPr>
              <a:xfrm rot="-7908924">
                <a:off x="-349033" y="1376965"/>
                <a:ext cx="1070902" cy="1094816"/>
              </a:xfrm>
              <a:prstGeom prst="rect">
                <a:avLst/>
              </a:prstGeom>
              <a:noFill/>
              <a:ln>
                <a:noFill/>
              </a:ln>
            </p:spPr>
          </p:pic>
          <p:pic>
            <p:nvPicPr>
              <p:cNvPr id="531" name="Google Shape;531;p28"/>
              <p:cNvPicPr preferRelativeResize="0"/>
              <p:nvPr/>
            </p:nvPicPr>
            <p:blipFill>
              <a:blip r:embed="rId2">
                <a:alphaModFix/>
              </a:blip>
              <a:stretch>
                <a:fillRect/>
              </a:stretch>
            </p:blipFill>
            <p:spPr>
              <a:xfrm rot="7238790">
                <a:off x="455666" y="-302967"/>
                <a:ext cx="736726" cy="1094814"/>
              </a:xfrm>
              <a:prstGeom prst="rect">
                <a:avLst/>
              </a:prstGeom>
              <a:noFill/>
              <a:ln>
                <a:noFill/>
              </a:ln>
            </p:spPr>
          </p:pic>
          <p:pic>
            <p:nvPicPr>
              <p:cNvPr id="532" name="Google Shape;532;p28"/>
              <p:cNvPicPr preferRelativeResize="0"/>
              <p:nvPr/>
            </p:nvPicPr>
            <p:blipFill>
              <a:blip r:embed="rId3">
                <a:alphaModFix/>
              </a:blip>
              <a:stretch>
                <a:fillRect/>
              </a:stretch>
            </p:blipFill>
            <p:spPr>
              <a:xfrm rot="-7908924">
                <a:off x="-349033" y="257642"/>
                <a:ext cx="1070902" cy="1094816"/>
              </a:xfrm>
              <a:prstGeom prst="rect">
                <a:avLst/>
              </a:prstGeom>
              <a:noFill/>
              <a:ln>
                <a:noFill/>
              </a:ln>
            </p:spPr>
          </p:pic>
          <p:pic>
            <p:nvPicPr>
              <p:cNvPr id="533" name="Google Shape;533;p28"/>
              <p:cNvPicPr preferRelativeResize="0"/>
              <p:nvPr/>
            </p:nvPicPr>
            <p:blipFill>
              <a:blip r:embed="rId8">
                <a:alphaModFix/>
              </a:blip>
              <a:stretch>
                <a:fillRect/>
              </a:stretch>
            </p:blipFill>
            <p:spPr>
              <a:xfrm>
                <a:off x="1262065" y="-53037"/>
                <a:ext cx="404167" cy="447992"/>
              </a:xfrm>
              <a:prstGeom prst="rect">
                <a:avLst/>
              </a:prstGeom>
              <a:noFill/>
              <a:ln>
                <a:noFill/>
              </a:ln>
            </p:spPr>
          </p:pic>
          <p:pic>
            <p:nvPicPr>
              <p:cNvPr id="534" name="Google Shape;534;p28"/>
              <p:cNvPicPr preferRelativeResize="0"/>
              <p:nvPr/>
            </p:nvPicPr>
            <p:blipFill>
              <a:blip r:embed="rId9">
                <a:alphaModFix/>
              </a:blip>
              <a:stretch>
                <a:fillRect/>
              </a:stretch>
            </p:blipFill>
            <p:spPr>
              <a:xfrm rot="10800000">
                <a:off x="-190118" y="1270518"/>
                <a:ext cx="592896" cy="641436"/>
              </a:xfrm>
              <a:prstGeom prst="rect">
                <a:avLst/>
              </a:prstGeom>
              <a:noFill/>
              <a:ln>
                <a:noFill/>
              </a:ln>
            </p:spPr>
          </p:pic>
          <p:pic>
            <p:nvPicPr>
              <p:cNvPr id="535" name="Google Shape;535;p28"/>
              <p:cNvPicPr preferRelativeResize="0"/>
              <p:nvPr/>
            </p:nvPicPr>
            <p:blipFill>
              <a:blip r:embed="rId10">
                <a:alphaModFix/>
              </a:blip>
              <a:stretch>
                <a:fillRect/>
              </a:stretch>
            </p:blipFill>
            <p:spPr>
              <a:xfrm>
                <a:off x="6" y="-53036"/>
                <a:ext cx="684215" cy="594964"/>
              </a:xfrm>
              <a:prstGeom prst="rect">
                <a:avLst/>
              </a:prstGeom>
              <a:noFill/>
              <a:ln>
                <a:noFill/>
              </a:ln>
            </p:spPr>
          </p:pic>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5">
  <p:cSld name="CUSTOM_1_1_1_1_4">
    <p:spTree>
      <p:nvGrpSpPr>
        <p:cNvPr id="1" name="Shape 536"/>
        <p:cNvGrpSpPr/>
        <p:nvPr/>
      </p:nvGrpSpPr>
      <p:grpSpPr>
        <a:xfrm>
          <a:off x="0" y="0"/>
          <a:ext cx="0" cy="0"/>
          <a:chOff x="0" y="0"/>
          <a:chExt cx="0" cy="0"/>
        </a:xfrm>
      </p:grpSpPr>
      <p:sp>
        <p:nvSpPr>
          <p:cNvPr id="537" name="Google Shape;537;p29"/>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9"/>
          <p:cNvSpPr txBox="1">
            <a:spLocks noGrp="1"/>
          </p:cNvSpPr>
          <p:nvPr>
            <p:ph type="title"/>
          </p:nvPr>
        </p:nvSpPr>
        <p:spPr>
          <a:xfrm>
            <a:off x="826175" y="3674375"/>
            <a:ext cx="3678600" cy="14739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40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grpSp>
        <p:nvGrpSpPr>
          <p:cNvPr id="539" name="Google Shape;539;p29"/>
          <p:cNvGrpSpPr/>
          <p:nvPr/>
        </p:nvGrpSpPr>
        <p:grpSpPr>
          <a:xfrm>
            <a:off x="2910101" y="4874676"/>
            <a:ext cx="3005583" cy="3163778"/>
            <a:chOff x="2910101" y="4874676"/>
            <a:chExt cx="3005583" cy="3163778"/>
          </a:xfrm>
        </p:grpSpPr>
        <p:pic>
          <p:nvPicPr>
            <p:cNvPr id="540" name="Google Shape;540;p29"/>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541" name="Google Shape;541;p29"/>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542" name="Google Shape;542;p29"/>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543" name="Google Shape;543;p29"/>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544" name="Google Shape;544;p29"/>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545" name="Google Shape;545;p29"/>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546" name="Google Shape;546;p29"/>
            <p:cNvPicPr preferRelativeResize="0"/>
            <p:nvPr/>
          </p:nvPicPr>
          <p:blipFill>
            <a:blip r:embed="rId6">
              <a:alphaModFix/>
            </a:blip>
            <a:stretch>
              <a:fillRect/>
            </a:stretch>
          </p:blipFill>
          <p:spPr>
            <a:xfrm rot="-5400000">
              <a:off x="4290988" y="6519413"/>
              <a:ext cx="706750" cy="718225"/>
            </a:xfrm>
            <a:prstGeom prst="rect">
              <a:avLst/>
            </a:prstGeom>
            <a:noFill/>
            <a:ln>
              <a:noFill/>
            </a:ln>
          </p:spPr>
        </p:pic>
        <p:pic>
          <p:nvPicPr>
            <p:cNvPr id="547" name="Google Shape;547;p29"/>
            <p:cNvPicPr preferRelativeResize="0"/>
            <p:nvPr/>
          </p:nvPicPr>
          <p:blipFill>
            <a:blip r:embed="rId7">
              <a:alphaModFix/>
            </a:blip>
            <a:stretch>
              <a:fillRect/>
            </a:stretch>
          </p:blipFill>
          <p:spPr>
            <a:xfrm rot="10800000">
              <a:off x="4823087" y="5341090"/>
              <a:ext cx="664145" cy="641438"/>
            </a:xfrm>
            <a:prstGeom prst="rect">
              <a:avLst/>
            </a:prstGeom>
            <a:noFill/>
            <a:ln>
              <a:noFill/>
            </a:ln>
          </p:spPr>
        </p:pic>
      </p:grpSp>
      <p:grpSp>
        <p:nvGrpSpPr>
          <p:cNvPr id="548" name="Google Shape;548;p29"/>
          <p:cNvGrpSpPr/>
          <p:nvPr/>
        </p:nvGrpSpPr>
        <p:grpSpPr>
          <a:xfrm>
            <a:off x="-654767" y="-365409"/>
            <a:ext cx="3158073" cy="3039926"/>
            <a:chOff x="-578567" y="-365409"/>
            <a:chExt cx="3158073" cy="3039926"/>
          </a:xfrm>
        </p:grpSpPr>
        <p:pic>
          <p:nvPicPr>
            <p:cNvPr id="549" name="Google Shape;549;p29"/>
            <p:cNvPicPr preferRelativeResize="0"/>
            <p:nvPr/>
          </p:nvPicPr>
          <p:blipFill>
            <a:blip r:embed="rId6">
              <a:alphaModFix/>
            </a:blip>
            <a:stretch>
              <a:fillRect/>
            </a:stretch>
          </p:blipFill>
          <p:spPr>
            <a:xfrm rot="5400000">
              <a:off x="327638" y="316162"/>
              <a:ext cx="706750" cy="718225"/>
            </a:xfrm>
            <a:prstGeom prst="rect">
              <a:avLst/>
            </a:prstGeom>
            <a:noFill/>
            <a:ln>
              <a:noFill/>
            </a:ln>
          </p:spPr>
        </p:pic>
        <p:grpSp>
          <p:nvGrpSpPr>
            <p:cNvPr id="550" name="Google Shape;550;p29"/>
            <p:cNvGrpSpPr/>
            <p:nvPr/>
          </p:nvGrpSpPr>
          <p:grpSpPr>
            <a:xfrm>
              <a:off x="-578567" y="-365409"/>
              <a:ext cx="3158073" cy="3039926"/>
              <a:chOff x="-578567" y="-351508"/>
              <a:chExt cx="3158073" cy="3039926"/>
            </a:xfrm>
          </p:grpSpPr>
          <p:pic>
            <p:nvPicPr>
              <p:cNvPr id="551" name="Google Shape;551;p29"/>
              <p:cNvPicPr preferRelativeResize="0"/>
              <p:nvPr/>
            </p:nvPicPr>
            <p:blipFill>
              <a:blip r:embed="rId2">
                <a:alphaModFix/>
              </a:blip>
              <a:stretch>
                <a:fillRect/>
              </a:stretch>
            </p:blipFill>
            <p:spPr>
              <a:xfrm rot="7238790">
                <a:off x="1552424" y="-302967"/>
                <a:ext cx="736726" cy="1094814"/>
              </a:xfrm>
              <a:prstGeom prst="rect">
                <a:avLst/>
              </a:prstGeom>
              <a:noFill/>
              <a:ln>
                <a:noFill/>
              </a:ln>
            </p:spPr>
          </p:pic>
          <p:pic>
            <p:nvPicPr>
              <p:cNvPr id="552" name="Google Shape;552;p29"/>
              <p:cNvPicPr preferRelativeResize="0"/>
              <p:nvPr/>
            </p:nvPicPr>
            <p:blipFill>
              <a:blip r:embed="rId3">
                <a:alphaModFix/>
              </a:blip>
              <a:stretch>
                <a:fillRect/>
              </a:stretch>
            </p:blipFill>
            <p:spPr>
              <a:xfrm rot="-7908924">
                <a:off x="-349033" y="1376965"/>
                <a:ext cx="1070902" cy="1094816"/>
              </a:xfrm>
              <a:prstGeom prst="rect">
                <a:avLst/>
              </a:prstGeom>
              <a:noFill/>
              <a:ln>
                <a:noFill/>
              </a:ln>
            </p:spPr>
          </p:pic>
          <p:pic>
            <p:nvPicPr>
              <p:cNvPr id="553" name="Google Shape;553;p29"/>
              <p:cNvPicPr preferRelativeResize="0"/>
              <p:nvPr/>
            </p:nvPicPr>
            <p:blipFill>
              <a:blip r:embed="rId2">
                <a:alphaModFix/>
              </a:blip>
              <a:stretch>
                <a:fillRect/>
              </a:stretch>
            </p:blipFill>
            <p:spPr>
              <a:xfrm rot="7238790">
                <a:off x="455666" y="-302967"/>
                <a:ext cx="736726" cy="1094814"/>
              </a:xfrm>
              <a:prstGeom prst="rect">
                <a:avLst/>
              </a:prstGeom>
              <a:noFill/>
              <a:ln>
                <a:noFill/>
              </a:ln>
            </p:spPr>
          </p:pic>
          <p:pic>
            <p:nvPicPr>
              <p:cNvPr id="554" name="Google Shape;554;p29"/>
              <p:cNvPicPr preferRelativeResize="0"/>
              <p:nvPr/>
            </p:nvPicPr>
            <p:blipFill>
              <a:blip r:embed="rId3">
                <a:alphaModFix/>
              </a:blip>
              <a:stretch>
                <a:fillRect/>
              </a:stretch>
            </p:blipFill>
            <p:spPr>
              <a:xfrm rot="-7908924">
                <a:off x="-349033" y="257642"/>
                <a:ext cx="1070902" cy="1094816"/>
              </a:xfrm>
              <a:prstGeom prst="rect">
                <a:avLst/>
              </a:prstGeom>
              <a:noFill/>
              <a:ln>
                <a:noFill/>
              </a:ln>
            </p:spPr>
          </p:pic>
          <p:pic>
            <p:nvPicPr>
              <p:cNvPr id="555" name="Google Shape;555;p29"/>
              <p:cNvPicPr preferRelativeResize="0"/>
              <p:nvPr/>
            </p:nvPicPr>
            <p:blipFill>
              <a:blip r:embed="rId8">
                <a:alphaModFix/>
              </a:blip>
              <a:stretch>
                <a:fillRect/>
              </a:stretch>
            </p:blipFill>
            <p:spPr>
              <a:xfrm>
                <a:off x="1262065" y="-53037"/>
                <a:ext cx="404167" cy="447992"/>
              </a:xfrm>
              <a:prstGeom prst="rect">
                <a:avLst/>
              </a:prstGeom>
              <a:noFill/>
              <a:ln>
                <a:noFill/>
              </a:ln>
            </p:spPr>
          </p:pic>
          <p:pic>
            <p:nvPicPr>
              <p:cNvPr id="556" name="Google Shape;556;p29"/>
              <p:cNvPicPr preferRelativeResize="0"/>
              <p:nvPr/>
            </p:nvPicPr>
            <p:blipFill>
              <a:blip r:embed="rId9">
                <a:alphaModFix/>
              </a:blip>
              <a:stretch>
                <a:fillRect/>
              </a:stretch>
            </p:blipFill>
            <p:spPr>
              <a:xfrm rot="10800000">
                <a:off x="-190118" y="1270518"/>
                <a:ext cx="592896" cy="641436"/>
              </a:xfrm>
              <a:prstGeom prst="rect">
                <a:avLst/>
              </a:prstGeom>
              <a:noFill/>
              <a:ln>
                <a:noFill/>
              </a:ln>
            </p:spPr>
          </p:pic>
          <p:pic>
            <p:nvPicPr>
              <p:cNvPr id="557" name="Google Shape;557;p29"/>
              <p:cNvPicPr preferRelativeResize="0"/>
              <p:nvPr/>
            </p:nvPicPr>
            <p:blipFill>
              <a:blip r:embed="rId10">
                <a:alphaModFix/>
              </a:blip>
              <a:stretch>
                <a:fillRect/>
              </a:stretch>
            </p:blipFill>
            <p:spPr>
              <a:xfrm>
                <a:off x="6" y="-53036"/>
                <a:ext cx="684215" cy="594964"/>
              </a:xfrm>
              <a:prstGeom prst="rect">
                <a:avLst/>
              </a:prstGeom>
              <a:noFill/>
              <a:ln>
                <a:noFill/>
              </a:ln>
            </p:spPr>
          </p:pic>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16">
  <p:cSld name="CUSTOM_1_1_1_1_5">
    <p:spTree>
      <p:nvGrpSpPr>
        <p:cNvPr id="1" name="Shape 558"/>
        <p:cNvGrpSpPr/>
        <p:nvPr/>
      </p:nvGrpSpPr>
      <p:grpSpPr>
        <a:xfrm>
          <a:off x="0" y="0"/>
          <a:ext cx="0" cy="0"/>
          <a:chOff x="0" y="0"/>
          <a:chExt cx="0" cy="0"/>
        </a:xfrm>
      </p:grpSpPr>
      <p:sp>
        <p:nvSpPr>
          <p:cNvPr id="559" name="Google Shape;559;p30"/>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txBox="1">
            <a:spLocks noGrp="1"/>
          </p:cNvSpPr>
          <p:nvPr>
            <p:ph type="title"/>
          </p:nvPr>
        </p:nvSpPr>
        <p:spPr>
          <a:xfrm>
            <a:off x="826175" y="3674375"/>
            <a:ext cx="3678600" cy="14739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40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grpSp>
        <p:nvGrpSpPr>
          <p:cNvPr id="561" name="Google Shape;561;p30"/>
          <p:cNvGrpSpPr/>
          <p:nvPr/>
        </p:nvGrpSpPr>
        <p:grpSpPr>
          <a:xfrm>
            <a:off x="2910101" y="4874676"/>
            <a:ext cx="3005583" cy="3163778"/>
            <a:chOff x="2910101" y="4874676"/>
            <a:chExt cx="3005583" cy="3163778"/>
          </a:xfrm>
        </p:grpSpPr>
        <p:pic>
          <p:nvPicPr>
            <p:cNvPr id="562" name="Google Shape;562;p30"/>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563" name="Google Shape;563;p30"/>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564" name="Google Shape;564;p30"/>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565" name="Google Shape;565;p30"/>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566" name="Google Shape;566;p30"/>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567" name="Google Shape;567;p30"/>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568" name="Google Shape;568;p30"/>
            <p:cNvPicPr preferRelativeResize="0"/>
            <p:nvPr/>
          </p:nvPicPr>
          <p:blipFill>
            <a:blip r:embed="rId6">
              <a:alphaModFix/>
            </a:blip>
            <a:stretch>
              <a:fillRect/>
            </a:stretch>
          </p:blipFill>
          <p:spPr>
            <a:xfrm rot="-5400000">
              <a:off x="4290988" y="6519413"/>
              <a:ext cx="706750" cy="718225"/>
            </a:xfrm>
            <a:prstGeom prst="rect">
              <a:avLst/>
            </a:prstGeom>
            <a:noFill/>
            <a:ln>
              <a:noFill/>
            </a:ln>
          </p:spPr>
        </p:pic>
        <p:pic>
          <p:nvPicPr>
            <p:cNvPr id="569" name="Google Shape;569;p30"/>
            <p:cNvPicPr preferRelativeResize="0"/>
            <p:nvPr/>
          </p:nvPicPr>
          <p:blipFill>
            <a:blip r:embed="rId7">
              <a:alphaModFix/>
            </a:blip>
            <a:stretch>
              <a:fillRect/>
            </a:stretch>
          </p:blipFill>
          <p:spPr>
            <a:xfrm rot="10800000">
              <a:off x="4823087" y="5341090"/>
              <a:ext cx="664145" cy="641438"/>
            </a:xfrm>
            <a:prstGeom prst="rect">
              <a:avLst/>
            </a:prstGeom>
            <a:noFill/>
            <a:ln>
              <a:noFill/>
            </a:ln>
          </p:spPr>
        </p:pic>
      </p:grpSp>
      <p:grpSp>
        <p:nvGrpSpPr>
          <p:cNvPr id="570" name="Google Shape;570;p30"/>
          <p:cNvGrpSpPr/>
          <p:nvPr/>
        </p:nvGrpSpPr>
        <p:grpSpPr>
          <a:xfrm>
            <a:off x="-654767" y="-365409"/>
            <a:ext cx="3158073" cy="3039926"/>
            <a:chOff x="-578567" y="-365409"/>
            <a:chExt cx="3158073" cy="3039926"/>
          </a:xfrm>
        </p:grpSpPr>
        <p:pic>
          <p:nvPicPr>
            <p:cNvPr id="571" name="Google Shape;571;p30"/>
            <p:cNvPicPr preferRelativeResize="0"/>
            <p:nvPr/>
          </p:nvPicPr>
          <p:blipFill>
            <a:blip r:embed="rId6">
              <a:alphaModFix/>
            </a:blip>
            <a:stretch>
              <a:fillRect/>
            </a:stretch>
          </p:blipFill>
          <p:spPr>
            <a:xfrm rot="5400000">
              <a:off x="327638" y="316162"/>
              <a:ext cx="706750" cy="718225"/>
            </a:xfrm>
            <a:prstGeom prst="rect">
              <a:avLst/>
            </a:prstGeom>
            <a:noFill/>
            <a:ln>
              <a:noFill/>
            </a:ln>
          </p:spPr>
        </p:pic>
        <p:grpSp>
          <p:nvGrpSpPr>
            <p:cNvPr id="572" name="Google Shape;572;p30"/>
            <p:cNvGrpSpPr/>
            <p:nvPr/>
          </p:nvGrpSpPr>
          <p:grpSpPr>
            <a:xfrm>
              <a:off x="-578567" y="-365409"/>
              <a:ext cx="3158073" cy="3039926"/>
              <a:chOff x="-578567" y="-351508"/>
              <a:chExt cx="3158073" cy="3039926"/>
            </a:xfrm>
          </p:grpSpPr>
          <p:pic>
            <p:nvPicPr>
              <p:cNvPr id="573" name="Google Shape;573;p30"/>
              <p:cNvPicPr preferRelativeResize="0"/>
              <p:nvPr/>
            </p:nvPicPr>
            <p:blipFill>
              <a:blip r:embed="rId2">
                <a:alphaModFix/>
              </a:blip>
              <a:stretch>
                <a:fillRect/>
              </a:stretch>
            </p:blipFill>
            <p:spPr>
              <a:xfrm rot="7238790">
                <a:off x="1552424" y="-302967"/>
                <a:ext cx="736726" cy="1094814"/>
              </a:xfrm>
              <a:prstGeom prst="rect">
                <a:avLst/>
              </a:prstGeom>
              <a:noFill/>
              <a:ln>
                <a:noFill/>
              </a:ln>
            </p:spPr>
          </p:pic>
          <p:pic>
            <p:nvPicPr>
              <p:cNvPr id="574" name="Google Shape;574;p30"/>
              <p:cNvPicPr preferRelativeResize="0"/>
              <p:nvPr/>
            </p:nvPicPr>
            <p:blipFill>
              <a:blip r:embed="rId3">
                <a:alphaModFix/>
              </a:blip>
              <a:stretch>
                <a:fillRect/>
              </a:stretch>
            </p:blipFill>
            <p:spPr>
              <a:xfrm rot="-7908924">
                <a:off x="-349033" y="1376965"/>
                <a:ext cx="1070902" cy="1094816"/>
              </a:xfrm>
              <a:prstGeom prst="rect">
                <a:avLst/>
              </a:prstGeom>
              <a:noFill/>
              <a:ln>
                <a:noFill/>
              </a:ln>
            </p:spPr>
          </p:pic>
          <p:pic>
            <p:nvPicPr>
              <p:cNvPr id="575" name="Google Shape;575;p30"/>
              <p:cNvPicPr preferRelativeResize="0"/>
              <p:nvPr/>
            </p:nvPicPr>
            <p:blipFill>
              <a:blip r:embed="rId2">
                <a:alphaModFix/>
              </a:blip>
              <a:stretch>
                <a:fillRect/>
              </a:stretch>
            </p:blipFill>
            <p:spPr>
              <a:xfrm rot="7238790">
                <a:off x="455666" y="-302967"/>
                <a:ext cx="736726" cy="1094814"/>
              </a:xfrm>
              <a:prstGeom prst="rect">
                <a:avLst/>
              </a:prstGeom>
              <a:noFill/>
              <a:ln>
                <a:noFill/>
              </a:ln>
            </p:spPr>
          </p:pic>
          <p:pic>
            <p:nvPicPr>
              <p:cNvPr id="576" name="Google Shape;576;p30"/>
              <p:cNvPicPr preferRelativeResize="0"/>
              <p:nvPr/>
            </p:nvPicPr>
            <p:blipFill>
              <a:blip r:embed="rId3">
                <a:alphaModFix/>
              </a:blip>
              <a:stretch>
                <a:fillRect/>
              </a:stretch>
            </p:blipFill>
            <p:spPr>
              <a:xfrm rot="-7908924">
                <a:off x="-349033" y="257642"/>
                <a:ext cx="1070902" cy="1094816"/>
              </a:xfrm>
              <a:prstGeom prst="rect">
                <a:avLst/>
              </a:prstGeom>
              <a:noFill/>
              <a:ln>
                <a:noFill/>
              </a:ln>
            </p:spPr>
          </p:pic>
          <p:pic>
            <p:nvPicPr>
              <p:cNvPr id="577" name="Google Shape;577;p30"/>
              <p:cNvPicPr preferRelativeResize="0"/>
              <p:nvPr/>
            </p:nvPicPr>
            <p:blipFill>
              <a:blip r:embed="rId8">
                <a:alphaModFix/>
              </a:blip>
              <a:stretch>
                <a:fillRect/>
              </a:stretch>
            </p:blipFill>
            <p:spPr>
              <a:xfrm>
                <a:off x="1262065" y="-53037"/>
                <a:ext cx="404167" cy="447992"/>
              </a:xfrm>
              <a:prstGeom prst="rect">
                <a:avLst/>
              </a:prstGeom>
              <a:noFill/>
              <a:ln>
                <a:noFill/>
              </a:ln>
            </p:spPr>
          </p:pic>
          <p:pic>
            <p:nvPicPr>
              <p:cNvPr id="578" name="Google Shape;578;p30"/>
              <p:cNvPicPr preferRelativeResize="0"/>
              <p:nvPr/>
            </p:nvPicPr>
            <p:blipFill>
              <a:blip r:embed="rId9">
                <a:alphaModFix/>
              </a:blip>
              <a:stretch>
                <a:fillRect/>
              </a:stretch>
            </p:blipFill>
            <p:spPr>
              <a:xfrm rot="10800000">
                <a:off x="-190118" y="1270518"/>
                <a:ext cx="592896" cy="641436"/>
              </a:xfrm>
              <a:prstGeom prst="rect">
                <a:avLst/>
              </a:prstGeom>
              <a:noFill/>
              <a:ln>
                <a:noFill/>
              </a:ln>
            </p:spPr>
          </p:pic>
          <p:pic>
            <p:nvPicPr>
              <p:cNvPr id="579" name="Google Shape;579;p30"/>
              <p:cNvPicPr preferRelativeResize="0"/>
              <p:nvPr/>
            </p:nvPicPr>
            <p:blipFill>
              <a:blip r:embed="rId10">
                <a:alphaModFix/>
              </a:blip>
              <a:stretch>
                <a:fillRect/>
              </a:stretch>
            </p:blipFill>
            <p:spPr>
              <a:xfrm>
                <a:off x="6" y="-53036"/>
                <a:ext cx="684215" cy="594964"/>
              </a:xfrm>
              <a:prstGeom prst="rect">
                <a:avLst/>
              </a:prstGeom>
              <a:noFill/>
              <a:ln>
                <a:noFill/>
              </a:ln>
            </p:spPr>
          </p:pic>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4"/>
        <p:cNvGrpSpPr/>
        <p:nvPr/>
      </p:nvGrpSpPr>
      <p:grpSpPr>
        <a:xfrm>
          <a:off x="0" y="0"/>
          <a:ext cx="0" cy="0"/>
          <a:chOff x="0" y="0"/>
          <a:chExt cx="0" cy="0"/>
        </a:xfrm>
      </p:grpSpPr>
      <p:sp>
        <p:nvSpPr>
          <p:cNvPr id="55" name="Google Shape;55;p4"/>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txBox="1">
            <a:spLocks noGrp="1"/>
          </p:cNvSpPr>
          <p:nvPr>
            <p:ph type="body" idx="1"/>
          </p:nvPr>
        </p:nvSpPr>
        <p:spPr>
          <a:xfrm>
            <a:off x="515776" y="1694400"/>
            <a:ext cx="4299300" cy="5022900"/>
          </a:xfrm>
          <a:prstGeom prst="rect">
            <a:avLst/>
          </a:prstGeom>
        </p:spPr>
        <p:txBody>
          <a:bodyPr spcFirstLastPara="1" wrap="square" lIns="111525" tIns="111525" rIns="111525" bIns="111525" anchor="t" anchorCtr="0">
            <a:noAutofit/>
          </a:bodyPr>
          <a:lstStyle>
            <a:lvl1pPr marL="457200" lvl="0" indent="-336550" rtl="0">
              <a:spcBef>
                <a:spcPts val="0"/>
              </a:spcBef>
              <a:spcAft>
                <a:spcPts val="0"/>
              </a:spcAft>
              <a:buClr>
                <a:schemeClr val="dk2"/>
              </a:buClr>
              <a:buSzPts val="1700"/>
              <a:buChar char="■"/>
              <a:defRPr sz="1700"/>
            </a:lvl1pPr>
            <a:lvl2pPr marL="914400" lvl="1" indent="-336550" rtl="0">
              <a:lnSpc>
                <a:spcPct val="115000"/>
              </a:lnSpc>
              <a:spcBef>
                <a:spcPts val="0"/>
              </a:spcBef>
              <a:spcAft>
                <a:spcPts val="0"/>
              </a:spcAft>
              <a:buSzPts val="1700"/>
              <a:buAutoNum type="alphaLcPeriod"/>
              <a:defRPr/>
            </a:lvl2pPr>
            <a:lvl3pPr marL="1371600" lvl="2" indent="-336550" rtl="0">
              <a:lnSpc>
                <a:spcPct val="115000"/>
              </a:lnSpc>
              <a:spcBef>
                <a:spcPts val="0"/>
              </a:spcBef>
              <a:spcAft>
                <a:spcPts val="0"/>
              </a:spcAft>
              <a:buSzPts val="1700"/>
              <a:buAutoNum type="romanLcPeriod"/>
              <a:defRPr/>
            </a:lvl3pPr>
            <a:lvl4pPr marL="1828800" lvl="3" indent="-336550" rtl="0">
              <a:lnSpc>
                <a:spcPct val="115000"/>
              </a:lnSpc>
              <a:spcBef>
                <a:spcPts val="0"/>
              </a:spcBef>
              <a:spcAft>
                <a:spcPts val="0"/>
              </a:spcAft>
              <a:buSzPts val="1700"/>
              <a:buAutoNum type="arabicPeriod"/>
              <a:defRPr/>
            </a:lvl4pPr>
            <a:lvl5pPr marL="2286000" lvl="4" indent="-336550" rtl="0">
              <a:lnSpc>
                <a:spcPct val="115000"/>
              </a:lnSpc>
              <a:spcBef>
                <a:spcPts val="0"/>
              </a:spcBef>
              <a:spcAft>
                <a:spcPts val="0"/>
              </a:spcAft>
              <a:buSzPts val="1700"/>
              <a:buAutoNum type="alphaLcPeriod"/>
              <a:defRPr/>
            </a:lvl5pPr>
            <a:lvl6pPr marL="2743200" lvl="5" indent="-336550" rtl="0">
              <a:lnSpc>
                <a:spcPct val="115000"/>
              </a:lnSpc>
              <a:spcBef>
                <a:spcPts val="0"/>
              </a:spcBef>
              <a:spcAft>
                <a:spcPts val="0"/>
              </a:spcAft>
              <a:buSzPts val="1700"/>
              <a:buAutoNum type="romanLcPeriod"/>
              <a:defRPr/>
            </a:lvl6pPr>
            <a:lvl7pPr marL="3200400" lvl="6" indent="-336550" rtl="0">
              <a:lnSpc>
                <a:spcPct val="115000"/>
              </a:lnSpc>
              <a:spcBef>
                <a:spcPts val="0"/>
              </a:spcBef>
              <a:spcAft>
                <a:spcPts val="0"/>
              </a:spcAft>
              <a:buSzPts val="1700"/>
              <a:buAutoNum type="arabicPeriod"/>
              <a:defRPr/>
            </a:lvl7pPr>
            <a:lvl8pPr marL="3657600" lvl="7" indent="-336550" rtl="0">
              <a:lnSpc>
                <a:spcPct val="115000"/>
              </a:lnSpc>
              <a:spcBef>
                <a:spcPts val="0"/>
              </a:spcBef>
              <a:spcAft>
                <a:spcPts val="0"/>
              </a:spcAft>
              <a:buSzPts val="1700"/>
              <a:buAutoNum type="alphaLcPeriod"/>
              <a:defRPr/>
            </a:lvl8pPr>
            <a:lvl9pPr marL="4114800" lvl="8" indent="-336550" rtl="0">
              <a:lnSpc>
                <a:spcPct val="115000"/>
              </a:lnSpc>
              <a:spcBef>
                <a:spcPts val="0"/>
              </a:spcBef>
              <a:spcAft>
                <a:spcPts val="0"/>
              </a:spcAft>
              <a:buSzPts val="1700"/>
              <a:buAutoNum type="romanLcPeriod"/>
              <a:defRPr/>
            </a:lvl9pPr>
          </a:lstStyle>
          <a:p>
            <a:endParaRPr/>
          </a:p>
        </p:txBody>
      </p:sp>
      <p:sp>
        <p:nvSpPr>
          <p:cNvPr id="57" name="Google Shape;57;p4"/>
          <p:cNvSpPr txBox="1">
            <a:spLocks noGrp="1"/>
          </p:cNvSpPr>
          <p:nvPr>
            <p:ph type="title"/>
          </p:nvPr>
        </p:nvSpPr>
        <p:spPr>
          <a:xfrm>
            <a:off x="515725" y="654275"/>
            <a:ext cx="4299300" cy="6120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30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17">
  <p:cSld name="TITLE_ONLY_1">
    <p:spTree>
      <p:nvGrpSpPr>
        <p:cNvPr id="1" name="Shape 580"/>
        <p:cNvGrpSpPr/>
        <p:nvPr/>
      </p:nvGrpSpPr>
      <p:grpSpPr>
        <a:xfrm>
          <a:off x="0" y="0"/>
          <a:ext cx="0" cy="0"/>
          <a:chOff x="0" y="0"/>
          <a:chExt cx="0" cy="0"/>
        </a:xfrm>
      </p:grpSpPr>
      <p:sp>
        <p:nvSpPr>
          <p:cNvPr id="581" name="Google Shape;581;p31"/>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 name="Google Shape;582;p31"/>
          <p:cNvGrpSpPr/>
          <p:nvPr/>
        </p:nvGrpSpPr>
        <p:grpSpPr>
          <a:xfrm>
            <a:off x="-654778" y="-427717"/>
            <a:ext cx="3170709" cy="2999827"/>
            <a:chOff x="-578549" y="-351492"/>
            <a:chExt cx="3299729" cy="3121893"/>
          </a:xfrm>
        </p:grpSpPr>
        <p:pic>
          <p:nvPicPr>
            <p:cNvPr id="583" name="Google Shape;583;p31"/>
            <p:cNvPicPr preferRelativeResize="0"/>
            <p:nvPr/>
          </p:nvPicPr>
          <p:blipFill>
            <a:blip r:embed="rId2">
              <a:alphaModFix/>
            </a:blip>
            <a:stretch>
              <a:fillRect/>
            </a:stretch>
          </p:blipFill>
          <p:spPr>
            <a:xfrm rot="7238790">
              <a:off x="1624222" y="-299649"/>
              <a:ext cx="786848" cy="1169298"/>
            </a:xfrm>
            <a:prstGeom prst="rect">
              <a:avLst/>
            </a:prstGeom>
            <a:noFill/>
            <a:ln>
              <a:noFill/>
            </a:ln>
          </p:spPr>
        </p:pic>
        <p:pic>
          <p:nvPicPr>
            <p:cNvPr id="584" name="Google Shape;584;p31"/>
            <p:cNvPicPr preferRelativeResize="0"/>
            <p:nvPr/>
          </p:nvPicPr>
          <p:blipFill>
            <a:blip r:embed="rId3">
              <a:alphaModFix/>
            </a:blip>
            <a:stretch>
              <a:fillRect/>
            </a:stretch>
          </p:blipFill>
          <p:spPr>
            <a:xfrm rot="-7908924">
              <a:off x="-333400" y="1369725"/>
              <a:ext cx="1143759" cy="1169300"/>
            </a:xfrm>
            <a:prstGeom prst="rect">
              <a:avLst/>
            </a:prstGeom>
            <a:noFill/>
            <a:ln>
              <a:noFill/>
            </a:ln>
          </p:spPr>
        </p:pic>
        <p:grpSp>
          <p:nvGrpSpPr>
            <p:cNvPr id="585" name="Google Shape;585;p31"/>
            <p:cNvGrpSpPr/>
            <p:nvPr/>
          </p:nvGrpSpPr>
          <p:grpSpPr>
            <a:xfrm>
              <a:off x="-578549" y="-351492"/>
              <a:ext cx="2476549" cy="2279167"/>
              <a:chOff x="-578549" y="-351492"/>
              <a:chExt cx="2476549" cy="2279167"/>
            </a:xfrm>
          </p:grpSpPr>
          <p:pic>
            <p:nvPicPr>
              <p:cNvPr id="586" name="Google Shape;586;p31"/>
              <p:cNvPicPr preferRelativeResize="0"/>
              <p:nvPr/>
            </p:nvPicPr>
            <p:blipFill>
              <a:blip r:embed="rId2">
                <a:alphaModFix/>
              </a:blip>
              <a:stretch>
                <a:fillRect/>
              </a:stretch>
            </p:blipFill>
            <p:spPr>
              <a:xfrm rot="7238790">
                <a:off x="526047" y="-299649"/>
                <a:ext cx="786848" cy="1169298"/>
              </a:xfrm>
              <a:prstGeom prst="rect">
                <a:avLst/>
              </a:prstGeom>
              <a:noFill/>
              <a:ln>
                <a:noFill/>
              </a:ln>
            </p:spPr>
          </p:pic>
          <p:pic>
            <p:nvPicPr>
              <p:cNvPr id="587" name="Google Shape;587;p31"/>
              <p:cNvPicPr preferRelativeResize="0"/>
              <p:nvPr/>
            </p:nvPicPr>
            <p:blipFill>
              <a:blip r:embed="rId3">
                <a:alphaModFix/>
              </a:blip>
              <a:stretch>
                <a:fillRect/>
              </a:stretch>
            </p:blipFill>
            <p:spPr>
              <a:xfrm rot="-7908924">
                <a:off x="-333400" y="299100"/>
                <a:ext cx="1143759" cy="1169300"/>
              </a:xfrm>
              <a:prstGeom prst="rect">
                <a:avLst/>
              </a:prstGeom>
              <a:noFill/>
              <a:ln>
                <a:noFill/>
              </a:ln>
            </p:spPr>
          </p:pic>
          <p:pic>
            <p:nvPicPr>
              <p:cNvPr id="588" name="Google Shape;588;p31"/>
              <p:cNvPicPr preferRelativeResize="0"/>
              <p:nvPr/>
            </p:nvPicPr>
            <p:blipFill>
              <a:blip r:embed="rId4">
                <a:alphaModFix/>
              </a:blip>
              <a:stretch>
                <a:fillRect/>
              </a:stretch>
            </p:blipFill>
            <p:spPr>
              <a:xfrm>
                <a:off x="-5" y="11"/>
                <a:ext cx="745705" cy="715391"/>
              </a:xfrm>
              <a:prstGeom prst="rect">
                <a:avLst/>
              </a:prstGeom>
              <a:noFill/>
              <a:ln>
                <a:noFill/>
              </a:ln>
            </p:spPr>
          </p:pic>
          <p:pic>
            <p:nvPicPr>
              <p:cNvPr id="589" name="Google Shape;589;p31"/>
              <p:cNvPicPr preferRelativeResize="0"/>
              <p:nvPr/>
            </p:nvPicPr>
            <p:blipFill>
              <a:blip r:embed="rId5">
                <a:alphaModFix/>
              </a:blip>
              <a:stretch>
                <a:fillRect/>
              </a:stretch>
            </p:blipFill>
            <p:spPr>
              <a:xfrm>
                <a:off x="-156199" y="1138350"/>
                <a:ext cx="789325" cy="789325"/>
              </a:xfrm>
              <a:prstGeom prst="rect">
                <a:avLst/>
              </a:prstGeom>
              <a:noFill/>
              <a:ln>
                <a:noFill/>
              </a:ln>
            </p:spPr>
          </p:pic>
          <p:pic>
            <p:nvPicPr>
              <p:cNvPr id="590" name="Google Shape;590;p31"/>
              <p:cNvPicPr preferRelativeResize="0"/>
              <p:nvPr/>
            </p:nvPicPr>
            <p:blipFill>
              <a:blip r:embed="rId6">
                <a:alphaModFix/>
              </a:blip>
              <a:stretch>
                <a:fillRect/>
              </a:stretch>
            </p:blipFill>
            <p:spPr>
              <a:xfrm>
                <a:off x="1188675" y="67725"/>
                <a:ext cx="709325" cy="616798"/>
              </a:xfrm>
              <a:prstGeom prst="rect">
                <a:avLst/>
              </a:prstGeom>
              <a:noFill/>
              <a:ln>
                <a:noFill/>
              </a:ln>
            </p:spPr>
          </p:pic>
        </p:grpSp>
      </p:grpSp>
      <p:sp>
        <p:nvSpPr>
          <p:cNvPr id="591" name="Google Shape;591;p31"/>
          <p:cNvSpPr txBox="1">
            <a:spLocks noGrp="1"/>
          </p:cNvSpPr>
          <p:nvPr>
            <p:ph type="title"/>
          </p:nvPr>
        </p:nvSpPr>
        <p:spPr>
          <a:xfrm>
            <a:off x="515825" y="654275"/>
            <a:ext cx="4299300" cy="10455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30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sp>
        <p:nvSpPr>
          <p:cNvPr id="592" name="Google Shape;592;p31"/>
          <p:cNvSpPr/>
          <p:nvPr/>
        </p:nvSpPr>
        <p:spPr>
          <a:xfrm>
            <a:off x="-5862975" y="3946363"/>
            <a:ext cx="100500" cy="100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593"/>
        <p:cNvGrpSpPr/>
        <p:nvPr/>
      </p:nvGrpSpPr>
      <p:grpSpPr>
        <a:xfrm>
          <a:off x="0" y="0"/>
          <a:ext cx="0" cy="0"/>
          <a:chOff x="0" y="0"/>
          <a:chExt cx="0" cy="0"/>
        </a:xfrm>
      </p:grpSpPr>
      <p:sp>
        <p:nvSpPr>
          <p:cNvPr id="594" name="Google Shape;594;p32"/>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txBox="1">
            <a:spLocks noGrp="1"/>
          </p:cNvSpPr>
          <p:nvPr>
            <p:ph type="ctrTitle"/>
          </p:nvPr>
        </p:nvSpPr>
        <p:spPr>
          <a:xfrm>
            <a:off x="839500" y="984800"/>
            <a:ext cx="3651600" cy="10161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6300"/>
              <a:buNone/>
              <a:defRPr sz="6300"/>
            </a:lvl1pPr>
            <a:lvl2pPr lvl="1" algn="ctr" rtl="0">
              <a:spcBef>
                <a:spcPts val="0"/>
              </a:spcBef>
              <a:spcAft>
                <a:spcPts val="0"/>
              </a:spcAft>
              <a:buSzPts val="6300"/>
              <a:buNone/>
              <a:defRPr sz="6300"/>
            </a:lvl2pPr>
            <a:lvl3pPr lvl="2" algn="ctr" rtl="0">
              <a:spcBef>
                <a:spcPts val="0"/>
              </a:spcBef>
              <a:spcAft>
                <a:spcPts val="0"/>
              </a:spcAft>
              <a:buSzPts val="6300"/>
              <a:buNone/>
              <a:defRPr sz="6300"/>
            </a:lvl3pPr>
            <a:lvl4pPr lvl="3" algn="ctr" rtl="0">
              <a:spcBef>
                <a:spcPts val="0"/>
              </a:spcBef>
              <a:spcAft>
                <a:spcPts val="0"/>
              </a:spcAft>
              <a:buSzPts val="6300"/>
              <a:buNone/>
              <a:defRPr sz="6300"/>
            </a:lvl4pPr>
            <a:lvl5pPr lvl="4" algn="ctr" rtl="0">
              <a:spcBef>
                <a:spcPts val="0"/>
              </a:spcBef>
              <a:spcAft>
                <a:spcPts val="0"/>
              </a:spcAft>
              <a:buSzPts val="6300"/>
              <a:buNone/>
              <a:defRPr sz="6300"/>
            </a:lvl5pPr>
            <a:lvl6pPr lvl="5" algn="ctr" rtl="0">
              <a:spcBef>
                <a:spcPts val="0"/>
              </a:spcBef>
              <a:spcAft>
                <a:spcPts val="0"/>
              </a:spcAft>
              <a:buSzPts val="6300"/>
              <a:buNone/>
              <a:defRPr sz="6300"/>
            </a:lvl6pPr>
            <a:lvl7pPr lvl="6" algn="ctr" rtl="0">
              <a:spcBef>
                <a:spcPts val="0"/>
              </a:spcBef>
              <a:spcAft>
                <a:spcPts val="0"/>
              </a:spcAft>
              <a:buSzPts val="6300"/>
              <a:buNone/>
              <a:defRPr sz="6300"/>
            </a:lvl7pPr>
            <a:lvl8pPr lvl="7" algn="ctr" rtl="0">
              <a:spcBef>
                <a:spcPts val="0"/>
              </a:spcBef>
              <a:spcAft>
                <a:spcPts val="0"/>
              </a:spcAft>
              <a:buSzPts val="6300"/>
              <a:buNone/>
              <a:defRPr sz="6300"/>
            </a:lvl8pPr>
            <a:lvl9pPr lvl="8" algn="ctr" rtl="0">
              <a:spcBef>
                <a:spcPts val="0"/>
              </a:spcBef>
              <a:spcAft>
                <a:spcPts val="0"/>
              </a:spcAft>
              <a:buSzPts val="6300"/>
              <a:buNone/>
              <a:defRPr sz="6300"/>
            </a:lvl9pPr>
          </a:lstStyle>
          <a:p>
            <a:endParaRPr/>
          </a:p>
        </p:txBody>
      </p:sp>
      <p:sp>
        <p:nvSpPr>
          <p:cNvPr id="596" name="Google Shape;596;p32"/>
          <p:cNvSpPr txBox="1">
            <a:spLocks noGrp="1"/>
          </p:cNvSpPr>
          <p:nvPr>
            <p:ph type="subTitle" idx="1"/>
          </p:nvPr>
        </p:nvSpPr>
        <p:spPr>
          <a:xfrm>
            <a:off x="835000" y="2177826"/>
            <a:ext cx="3660600" cy="1275000"/>
          </a:xfrm>
          <a:prstGeom prst="rect">
            <a:avLst/>
          </a:prstGeom>
        </p:spPr>
        <p:txBody>
          <a:bodyPr spcFirstLastPara="1" wrap="square" lIns="111525" tIns="111525" rIns="111525" bIns="111525" anchor="ctr" anchorCtr="0">
            <a:noAutofit/>
          </a:bodyPr>
          <a:lstStyle>
            <a:lvl1pPr lvl="0" algn="ctr" rtl="0">
              <a:lnSpc>
                <a:spcPct val="100000"/>
              </a:lnSpc>
              <a:spcBef>
                <a:spcPts val="0"/>
              </a:spcBef>
              <a:spcAft>
                <a:spcPts val="0"/>
              </a:spcAft>
              <a:buSzPts val="1700"/>
              <a:buNone/>
              <a:defRPr/>
            </a:lvl1pPr>
            <a:lvl2pPr lvl="1" algn="ctr" rtl="0">
              <a:lnSpc>
                <a:spcPct val="100000"/>
              </a:lnSpc>
              <a:spcBef>
                <a:spcPts val="0"/>
              </a:spcBef>
              <a:spcAft>
                <a:spcPts val="0"/>
              </a:spcAft>
              <a:buSzPts val="2200"/>
              <a:buNone/>
              <a:defRPr sz="2200"/>
            </a:lvl2pPr>
            <a:lvl3pPr lvl="2" algn="ctr" rtl="0">
              <a:lnSpc>
                <a:spcPct val="100000"/>
              </a:lnSpc>
              <a:spcBef>
                <a:spcPts val="0"/>
              </a:spcBef>
              <a:spcAft>
                <a:spcPts val="0"/>
              </a:spcAft>
              <a:buSzPts val="2200"/>
              <a:buNone/>
              <a:defRPr sz="2200"/>
            </a:lvl3pPr>
            <a:lvl4pPr lvl="3" algn="ctr" rtl="0">
              <a:lnSpc>
                <a:spcPct val="100000"/>
              </a:lnSpc>
              <a:spcBef>
                <a:spcPts val="0"/>
              </a:spcBef>
              <a:spcAft>
                <a:spcPts val="0"/>
              </a:spcAft>
              <a:buSzPts val="2200"/>
              <a:buNone/>
              <a:defRPr sz="2200"/>
            </a:lvl4pPr>
            <a:lvl5pPr lvl="4" algn="ctr" rtl="0">
              <a:lnSpc>
                <a:spcPct val="100000"/>
              </a:lnSpc>
              <a:spcBef>
                <a:spcPts val="0"/>
              </a:spcBef>
              <a:spcAft>
                <a:spcPts val="0"/>
              </a:spcAft>
              <a:buSzPts val="2200"/>
              <a:buNone/>
              <a:defRPr sz="2200"/>
            </a:lvl5pPr>
            <a:lvl6pPr lvl="5" algn="ctr" rtl="0">
              <a:lnSpc>
                <a:spcPct val="100000"/>
              </a:lnSpc>
              <a:spcBef>
                <a:spcPts val="0"/>
              </a:spcBef>
              <a:spcAft>
                <a:spcPts val="0"/>
              </a:spcAft>
              <a:buSzPts val="2200"/>
              <a:buNone/>
              <a:defRPr sz="2200"/>
            </a:lvl6pPr>
            <a:lvl7pPr lvl="6" algn="ctr" rtl="0">
              <a:lnSpc>
                <a:spcPct val="100000"/>
              </a:lnSpc>
              <a:spcBef>
                <a:spcPts val="0"/>
              </a:spcBef>
              <a:spcAft>
                <a:spcPts val="0"/>
              </a:spcAft>
              <a:buSzPts val="2200"/>
              <a:buNone/>
              <a:defRPr sz="2200"/>
            </a:lvl7pPr>
            <a:lvl8pPr lvl="7" algn="ctr" rtl="0">
              <a:lnSpc>
                <a:spcPct val="100000"/>
              </a:lnSpc>
              <a:spcBef>
                <a:spcPts val="0"/>
              </a:spcBef>
              <a:spcAft>
                <a:spcPts val="0"/>
              </a:spcAft>
              <a:buSzPts val="2200"/>
              <a:buNone/>
              <a:defRPr sz="2200"/>
            </a:lvl8pPr>
            <a:lvl9pPr lvl="8" algn="ctr" rtl="0">
              <a:lnSpc>
                <a:spcPct val="100000"/>
              </a:lnSpc>
              <a:spcBef>
                <a:spcPts val="0"/>
              </a:spcBef>
              <a:spcAft>
                <a:spcPts val="0"/>
              </a:spcAft>
              <a:buSzPts val="2200"/>
              <a:buNone/>
              <a:defRPr sz="2200"/>
            </a:lvl9pPr>
          </a:lstStyle>
          <a:p>
            <a:endParaRPr/>
          </a:p>
        </p:txBody>
      </p:sp>
      <p:grpSp>
        <p:nvGrpSpPr>
          <p:cNvPr id="597" name="Google Shape;597;p32"/>
          <p:cNvGrpSpPr/>
          <p:nvPr/>
        </p:nvGrpSpPr>
        <p:grpSpPr>
          <a:xfrm flipH="1">
            <a:off x="2755184" y="-351493"/>
            <a:ext cx="3182358" cy="3063302"/>
            <a:chOff x="-578549" y="-351492"/>
            <a:chExt cx="3372929" cy="3246743"/>
          </a:xfrm>
        </p:grpSpPr>
        <p:pic>
          <p:nvPicPr>
            <p:cNvPr id="598" name="Google Shape;598;p32"/>
            <p:cNvPicPr preferRelativeResize="0"/>
            <p:nvPr/>
          </p:nvPicPr>
          <p:blipFill>
            <a:blip r:embed="rId2">
              <a:alphaModFix/>
            </a:blip>
            <a:stretch>
              <a:fillRect/>
            </a:stretch>
          </p:blipFill>
          <p:spPr>
            <a:xfrm rot="7238790">
              <a:off x="1697422" y="-299649"/>
              <a:ext cx="786848" cy="1169298"/>
            </a:xfrm>
            <a:prstGeom prst="rect">
              <a:avLst/>
            </a:prstGeom>
            <a:noFill/>
            <a:ln>
              <a:noFill/>
            </a:ln>
          </p:spPr>
        </p:pic>
        <p:pic>
          <p:nvPicPr>
            <p:cNvPr id="599" name="Google Shape;599;p32"/>
            <p:cNvPicPr preferRelativeResize="0"/>
            <p:nvPr/>
          </p:nvPicPr>
          <p:blipFill>
            <a:blip r:embed="rId3">
              <a:alphaModFix/>
            </a:blip>
            <a:stretch>
              <a:fillRect/>
            </a:stretch>
          </p:blipFill>
          <p:spPr>
            <a:xfrm rot="-7908924">
              <a:off x="-333400" y="1494575"/>
              <a:ext cx="1143759" cy="1169300"/>
            </a:xfrm>
            <a:prstGeom prst="rect">
              <a:avLst/>
            </a:prstGeom>
            <a:noFill/>
            <a:ln>
              <a:noFill/>
            </a:ln>
          </p:spPr>
        </p:pic>
        <p:grpSp>
          <p:nvGrpSpPr>
            <p:cNvPr id="600" name="Google Shape;600;p32"/>
            <p:cNvGrpSpPr/>
            <p:nvPr/>
          </p:nvGrpSpPr>
          <p:grpSpPr>
            <a:xfrm rot="10800000">
              <a:off x="-578549" y="-351492"/>
              <a:ext cx="2599082" cy="2218438"/>
              <a:chOff x="3316773" y="5667863"/>
              <a:chExt cx="2599082" cy="2218438"/>
            </a:xfrm>
          </p:grpSpPr>
          <p:pic>
            <p:nvPicPr>
              <p:cNvPr id="601" name="Google Shape;601;p32"/>
              <p:cNvPicPr preferRelativeResize="0"/>
              <p:nvPr/>
            </p:nvPicPr>
            <p:blipFill>
              <a:blip r:embed="rId2">
                <a:alphaModFix/>
              </a:blip>
              <a:stretch>
                <a:fillRect/>
              </a:stretch>
            </p:blipFill>
            <p:spPr>
              <a:xfrm rot="-3561210">
                <a:off x="4024411" y="6665159"/>
                <a:ext cx="786848" cy="1169298"/>
              </a:xfrm>
              <a:prstGeom prst="rect">
                <a:avLst/>
              </a:prstGeom>
              <a:noFill/>
              <a:ln>
                <a:noFill/>
              </a:ln>
            </p:spPr>
          </p:pic>
          <p:pic>
            <p:nvPicPr>
              <p:cNvPr id="602" name="Google Shape;602;p32"/>
              <p:cNvPicPr preferRelativeResize="0"/>
              <p:nvPr/>
            </p:nvPicPr>
            <p:blipFill>
              <a:blip r:embed="rId3">
                <a:alphaModFix/>
              </a:blip>
              <a:stretch>
                <a:fillRect/>
              </a:stretch>
            </p:blipFill>
            <p:spPr>
              <a:xfrm rot="2891076">
                <a:off x="4526946" y="6066408"/>
                <a:ext cx="1143759" cy="1169300"/>
              </a:xfrm>
              <a:prstGeom prst="rect">
                <a:avLst/>
              </a:prstGeom>
              <a:noFill/>
              <a:ln>
                <a:noFill/>
              </a:ln>
            </p:spPr>
          </p:pic>
          <p:pic>
            <p:nvPicPr>
              <p:cNvPr id="603" name="Google Shape;603;p32"/>
              <p:cNvPicPr preferRelativeResize="0"/>
              <p:nvPr/>
            </p:nvPicPr>
            <p:blipFill>
              <a:blip r:embed="rId4">
                <a:alphaModFix/>
              </a:blip>
              <a:stretch>
                <a:fillRect/>
              </a:stretch>
            </p:blipFill>
            <p:spPr>
              <a:xfrm>
                <a:off x="4742674" y="7010579"/>
                <a:ext cx="431665" cy="478471"/>
              </a:xfrm>
              <a:prstGeom prst="rect">
                <a:avLst/>
              </a:prstGeom>
              <a:noFill/>
              <a:ln>
                <a:noFill/>
              </a:ln>
            </p:spPr>
          </p:pic>
          <p:pic>
            <p:nvPicPr>
              <p:cNvPr id="604" name="Google Shape;604;p32"/>
              <p:cNvPicPr preferRelativeResize="0"/>
              <p:nvPr/>
            </p:nvPicPr>
            <p:blipFill>
              <a:blip r:embed="rId5">
                <a:alphaModFix/>
              </a:blip>
              <a:stretch>
                <a:fillRect/>
              </a:stretch>
            </p:blipFill>
            <p:spPr>
              <a:xfrm>
                <a:off x="4603856" y="5667863"/>
                <a:ext cx="709329" cy="685078"/>
              </a:xfrm>
              <a:prstGeom prst="rect">
                <a:avLst/>
              </a:prstGeom>
              <a:noFill/>
              <a:ln>
                <a:noFill/>
              </a:ln>
            </p:spPr>
          </p:pic>
          <p:pic>
            <p:nvPicPr>
              <p:cNvPr id="605" name="Google Shape;605;p32"/>
              <p:cNvPicPr preferRelativeResize="0"/>
              <p:nvPr/>
            </p:nvPicPr>
            <p:blipFill>
              <a:blip r:embed="rId6">
                <a:alphaModFix/>
              </a:blip>
              <a:stretch>
                <a:fillRect/>
              </a:stretch>
            </p:blipFill>
            <p:spPr>
              <a:xfrm>
                <a:off x="3316773" y="6907275"/>
                <a:ext cx="633233" cy="685075"/>
              </a:xfrm>
              <a:prstGeom prst="rect">
                <a:avLst/>
              </a:prstGeom>
              <a:noFill/>
              <a:ln>
                <a:noFill/>
              </a:ln>
            </p:spPr>
          </p:pic>
        </p:grpSp>
      </p:grpSp>
      <p:grpSp>
        <p:nvGrpSpPr>
          <p:cNvPr id="606" name="Google Shape;606;p32"/>
          <p:cNvGrpSpPr/>
          <p:nvPr/>
        </p:nvGrpSpPr>
        <p:grpSpPr>
          <a:xfrm flipH="1">
            <a:off x="-606549" y="4914801"/>
            <a:ext cx="3028641" cy="3188049"/>
            <a:chOff x="2799969" y="4764408"/>
            <a:chExt cx="3115886" cy="3279886"/>
          </a:xfrm>
        </p:grpSpPr>
        <p:pic>
          <p:nvPicPr>
            <p:cNvPr id="607" name="Google Shape;607;p32"/>
            <p:cNvPicPr preferRelativeResize="0"/>
            <p:nvPr/>
          </p:nvPicPr>
          <p:blipFill>
            <a:blip r:embed="rId2">
              <a:alphaModFix/>
            </a:blip>
            <a:stretch>
              <a:fillRect/>
            </a:stretch>
          </p:blipFill>
          <p:spPr>
            <a:xfrm rot="-3561210">
              <a:off x="3110079" y="6823152"/>
              <a:ext cx="786848" cy="1169298"/>
            </a:xfrm>
            <a:prstGeom prst="rect">
              <a:avLst/>
            </a:prstGeom>
            <a:noFill/>
            <a:ln>
              <a:noFill/>
            </a:ln>
          </p:spPr>
        </p:pic>
        <p:pic>
          <p:nvPicPr>
            <p:cNvPr id="608" name="Google Shape;608;p32"/>
            <p:cNvPicPr preferRelativeResize="0"/>
            <p:nvPr/>
          </p:nvPicPr>
          <p:blipFill>
            <a:blip r:embed="rId3">
              <a:alphaModFix/>
            </a:blip>
            <a:stretch>
              <a:fillRect/>
            </a:stretch>
          </p:blipFill>
          <p:spPr>
            <a:xfrm rot="2891076">
              <a:off x="4526946" y="4995783"/>
              <a:ext cx="1143759" cy="1169300"/>
            </a:xfrm>
            <a:prstGeom prst="rect">
              <a:avLst/>
            </a:prstGeom>
            <a:noFill/>
            <a:ln>
              <a:noFill/>
            </a:ln>
          </p:spPr>
        </p:pic>
        <p:grpSp>
          <p:nvGrpSpPr>
            <p:cNvPr id="609" name="Google Shape;609;p32"/>
            <p:cNvGrpSpPr/>
            <p:nvPr/>
          </p:nvGrpSpPr>
          <p:grpSpPr>
            <a:xfrm rot="10800000">
              <a:off x="3439306" y="5607133"/>
              <a:ext cx="2476549" cy="2279167"/>
              <a:chOff x="-578549" y="-351492"/>
              <a:chExt cx="2476549" cy="2279167"/>
            </a:xfrm>
          </p:grpSpPr>
          <p:pic>
            <p:nvPicPr>
              <p:cNvPr id="610" name="Google Shape;610;p32"/>
              <p:cNvPicPr preferRelativeResize="0"/>
              <p:nvPr/>
            </p:nvPicPr>
            <p:blipFill>
              <a:blip r:embed="rId2">
                <a:alphaModFix/>
              </a:blip>
              <a:stretch>
                <a:fillRect/>
              </a:stretch>
            </p:blipFill>
            <p:spPr>
              <a:xfrm rot="7238790">
                <a:off x="526047" y="-299649"/>
                <a:ext cx="786848" cy="1169298"/>
              </a:xfrm>
              <a:prstGeom prst="rect">
                <a:avLst/>
              </a:prstGeom>
              <a:noFill/>
              <a:ln>
                <a:noFill/>
              </a:ln>
            </p:spPr>
          </p:pic>
          <p:pic>
            <p:nvPicPr>
              <p:cNvPr id="611" name="Google Shape;611;p32"/>
              <p:cNvPicPr preferRelativeResize="0"/>
              <p:nvPr/>
            </p:nvPicPr>
            <p:blipFill>
              <a:blip r:embed="rId3">
                <a:alphaModFix/>
              </a:blip>
              <a:stretch>
                <a:fillRect/>
              </a:stretch>
            </p:blipFill>
            <p:spPr>
              <a:xfrm rot="-7908924">
                <a:off x="-333400" y="299100"/>
                <a:ext cx="1143759" cy="1169300"/>
              </a:xfrm>
              <a:prstGeom prst="rect">
                <a:avLst/>
              </a:prstGeom>
              <a:noFill/>
              <a:ln>
                <a:noFill/>
              </a:ln>
            </p:spPr>
          </p:pic>
          <p:pic>
            <p:nvPicPr>
              <p:cNvPr id="612" name="Google Shape;612;p32"/>
              <p:cNvPicPr preferRelativeResize="0"/>
              <p:nvPr/>
            </p:nvPicPr>
            <p:blipFill>
              <a:blip r:embed="rId7">
                <a:alphaModFix/>
              </a:blip>
              <a:stretch>
                <a:fillRect/>
              </a:stretch>
            </p:blipFill>
            <p:spPr>
              <a:xfrm>
                <a:off x="-5" y="11"/>
                <a:ext cx="745705" cy="715391"/>
              </a:xfrm>
              <a:prstGeom prst="rect">
                <a:avLst/>
              </a:prstGeom>
              <a:noFill/>
              <a:ln>
                <a:noFill/>
              </a:ln>
            </p:spPr>
          </p:pic>
          <p:pic>
            <p:nvPicPr>
              <p:cNvPr id="613" name="Google Shape;613;p32"/>
              <p:cNvPicPr preferRelativeResize="0"/>
              <p:nvPr/>
            </p:nvPicPr>
            <p:blipFill>
              <a:blip r:embed="rId8">
                <a:alphaModFix/>
              </a:blip>
              <a:stretch>
                <a:fillRect/>
              </a:stretch>
            </p:blipFill>
            <p:spPr>
              <a:xfrm>
                <a:off x="-156199" y="1138350"/>
                <a:ext cx="789325" cy="789325"/>
              </a:xfrm>
              <a:prstGeom prst="rect">
                <a:avLst/>
              </a:prstGeom>
              <a:noFill/>
              <a:ln>
                <a:noFill/>
              </a:ln>
            </p:spPr>
          </p:pic>
          <p:pic>
            <p:nvPicPr>
              <p:cNvPr id="614" name="Google Shape;614;p32"/>
              <p:cNvPicPr preferRelativeResize="0"/>
              <p:nvPr/>
            </p:nvPicPr>
            <p:blipFill>
              <a:blip r:embed="rId9">
                <a:alphaModFix/>
              </a:blip>
              <a:stretch>
                <a:fillRect/>
              </a:stretch>
            </p:blipFill>
            <p:spPr>
              <a:xfrm>
                <a:off x="1188675" y="-90268"/>
                <a:ext cx="709325" cy="616798"/>
              </a:xfrm>
              <a:prstGeom prst="rect">
                <a:avLst/>
              </a:prstGeom>
              <a:noFill/>
              <a:ln>
                <a:noFill/>
              </a:ln>
            </p:spPr>
          </p:pic>
        </p:grpSp>
      </p:grpSp>
      <p:sp>
        <p:nvSpPr>
          <p:cNvPr id="615" name="Google Shape;615;p32"/>
          <p:cNvSpPr txBox="1"/>
          <p:nvPr/>
        </p:nvSpPr>
        <p:spPr>
          <a:xfrm>
            <a:off x="835000" y="4842400"/>
            <a:ext cx="3660600" cy="10827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dirty="0">
                <a:solidFill>
                  <a:schemeClr val="dk1"/>
                </a:solidFill>
                <a:latin typeface="Montserrat"/>
                <a:ea typeface="Montserrat"/>
                <a:cs typeface="Montserrat"/>
                <a:sym typeface="Montserrat"/>
              </a:rPr>
              <a:t>CREDITS: This presentation template was created by </a:t>
            </a:r>
            <a:r>
              <a:rPr lang="en" b="1" dirty="0">
                <a:solidFill>
                  <a:schemeClr val="dk1"/>
                </a:solidFill>
                <a:uFill>
                  <a:noFill/>
                </a:uFill>
                <a:latin typeface="Montserrat"/>
                <a:ea typeface="Montserrat"/>
                <a:cs typeface="Montserrat"/>
                <a:sym typeface="Montserrat"/>
              </a:rPr>
              <a:t>GreatPPT</a:t>
            </a:r>
            <a:r>
              <a:rPr lang="en" dirty="0">
                <a:solidFill>
                  <a:schemeClr val="dk1"/>
                </a:solidFill>
                <a:latin typeface="Montserrat"/>
                <a:ea typeface="Montserrat"/>
                <a:cs typeface="Montserrat"/>
                <a:sym typeface="Montserrat"/>
              </a:rPr>
              <a:t>, including icons by </a:t>
            </a:r>
            <a:r>
              <a:rPr lang="en" b="1" dirty="0">
                <a:solidFill>
                  <a:schemeClr val="dk1"/>
                </a:solidFill>
                <a:uFill>
                  <a:noFill/>
                </a:uFill>
                <a:latin typeface="Montserrat"/>
                <a:ea typeface="Montserrat"/>
                <a:cs typeface="Montserrat"/>
                <a:sym typeface="Montserrat"/>
              </a:rPr>
              <a:t>Flaticon</a:t>
            </a:r>
            <a:r>
              <a:rPr lang="en" b="1" dirty="0">
                <a:solidFill>
                  <a:schemeClr val="dk1"/>
                </a:solidFill>
                <a:latin typeface="Montserrat"/>
                <a:ea typeface="Montserrat"/>
                <a:cs typeface="Montserrat"/>
                <a:sym typeface="Montserrat"/>
              </a:rPr>
              <a:t> </a:t>
            </a:r>
            <a:r>
              <a:rPr lang="en" dirty="0">
                <a:solidFill>
                  <a:schemeClr val="dk1"/>
                </a:solidFill>
                <a:latin typeface="Montserrat"/>
                <a:ea typeface="Montserrat"/>
                <a:cs typeface="Montserrat"/>
                <a:sym typeface="Montserrat"/>
              </a:rPr>
              <a:t>and infographics &amp; images by </a:t>
            </a:r>
            <a:r>
              <a:rPr lang="en" b="1" dirty="0">
                <a:solidFill>
                  <a:schemeClr val="dk1"/>
                </a:solidFill>
                <a:uFill>
                  <a:noFill/>
                </a:uFill>
                <a:latin typeface="Montserrat"/>
                <a:ea typeface="Montserrat"/>
                <a:cs typeface="Montserrat"/>
                <a:sym typeface="Montserrat"/>
              </a:rPr>
              <a:t>Freepik</a:t>
            </a:r>
            <a:endParaRPr b="1" dirty="0">
              <a:solidFill>
                <a:schemeClr val="dk1"/>
              </a:solidFill>
              <a:latin typeface="Montserrat"/>
              <a:ea typeface="Montserrat"/>
              <a:cs typeface="Montserrat"/>
              <a:sym typeface="Montserrat"/>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616"/>
        <p:cNvGrpSpPr/>
        <p:nvPr/>
      </p:nvGrpSpPr>
      <p:grpSpPr>
        <a:xfrm>
          <a:off x="0" y="0"/>
          <a:ext cx="0" cy="0"/>
          <a:chOff x="0" y="0"/>
          <a:chExt cx="0" cy="0"/>
        </a:xfrm>
      </p:grpSpPr>
      <p:sp>
        <p:nvSpPr>
          <p:cNvPr id="617" name="Google Shape;617;p33"/>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 name="Google Shape;618;p33"/>
          <p:cNvGrpSpPr/>
          <p:nvPr/>
        </p:nvGrpSpPr>
        <p:grpSpPr>
          <a:xfrm>
            <a:off x="2388771" y="-443062"/>
            <a:ext cx="3463659" cy="3162019"/>
            <a:chOff x="2254026" y="-366862"/>
            <a:chExt cx="3463659" cy="3162019"/>
          </a:xfrm>
        </p:grpSpPr>
        <p:pic>
          <p:nvPicPr>
            <p:cNvPr id="619" name="Google Shape;619;p33"/>
            <p:cNvPicPr preferRelativeResize="0"/>
            <p:nvPr/>
          </p:nvPicPr>
          <p:blipFill>
            <a:blip r:embed="rId2">
              <a:alphaModFix/>
            </a:blip>
            <a:stretch>
              <a:fillRect/>
            </a:stretch>
          </p:blipFill>
          <p:spPr>
            <a:xfrm rot="-7440204">
              <a:off x="2482349" y="-227253"/>
              <a:ext cx="877810" cy="1017543"/>
            </a:xfrm>
            <a:prstGeom prst="rect">
              <a:avLst/>
            </a:prstGeom>
            <a:noFill/>
            <a:ln>
              <a:noFill/>
            </a:ln>
          </p:spPr>
        </p:pic>
        <p:pic>
          <p:nvPicPr>
            <p:cNvPr id="620" name="Google Shape;620;p33"/>
            <p:cNvPicPr preferRelativeResize="0"/>
            <p:nvPr/>
          </p:nvPicPr>
          <p:blipFill>
            <a:blip r:embed="rId3">
              <a:alphaModFix/>
            </a:blip>
            <a:stretch>
              <a:fillRect/>
            </a:stretch>
          </p:blipFill>
          <p:spPr>
            <a:xfrm rot="8558131">
              <a:off x="4535221" y="1538827"/>
              <a:ext cx="953273" cy="1077638"/>
            </a:xfrm>
            <a:prstGeom prst="rect">
              <a:avLst/>
            </a:prstGeom>
            <a:noFill/>
            <a:ln>
              <a:noFill/>
            </a:ln>
          </p:spPr>
        </p:pic>
        <p:pic>
          <p:nvPicPr>
            <p:cNvPr id="621" name="Google Shape;621;p33"/>
            <p:cNvPicPr preferRelativeResize="0"/>
            <p:nvPr/>
          </p:nvPicPr>
          <p:blipFill>
            <a:blip r:embed="rId4">
              <a:alphaModFix/>
            </a:blip>
            <a:stretch>
              <a:fillRect/>
            </a:stretch>
          </p:blipFill>
          <p:spPr>
            <a:xfrm rot="-3006359" flipH="1">
              <a:off x="3166342" y="37690"/>
              <a:ext cx="501278" cy="487670"/>
            </a:xfrm>
            <a:prstGeom prst="rect">
              <a:avLst/>
            </a:prstGeom>
            <a:noFill/>
            <a:ln>
              <a:noFill/>
            </a:ln>
          </p:spPr>
        </p:pic>
        <p:pic>
          <p:nvPicPr>
            <p:cNvPr id="622" name="Google Shape;622;p33"/>
            <p:cNvPicPr preferRelativeResize="0"/>
            <p:nvPr/>
          </p:nvPicPr>
          <p:blipFill>
            <a:blip r:embed="rId5">
              <a:alphaModFix/>
            </a:blip>
            <a:stretch>
              <a:fillRect/>
            </a:stretch>
          </p:blipFill>
          <p:spPr>
            <a:xfrm>
              <a:off x="4745684" y="1435096"/>
              <a:ext cx="532333" cy="575914"/>
            </a:xfrm>
            <a:prstGeom prst="rect">
              <a:avLst/>
            </a:prstGeom>
            <a:noFill/>
            <a:ln>
              <a:noFill/>
            </a:ln>
          </p:spPr>
        </p:pic>
        <p:pic>
          <p:nvPicPr>
            <p:cNvPr id="623" name="Google Shape;623;p33"/>
            <p:cNvPicPr preferRelativeResize="0"/>
            <p:nvPr/>
          </p:nvPicPr>
          <p:blipFill>
            <a:blip r:embed="rId6">
              <a:alphaModFix/>
            </a:blip>
            <a:stretch>
              <a:fillRect/>
            </a:stretch>
          </p:blipFill>
          <p:spPr>
            <a:xfrm rot="-9493257">
              <a:off x="4187527" y="362343"/>
              <a:ext cx="627143" cy="817341"/>
            </a:xfrm>
            <a:prstGeom prst="rect">
              <a:avLst/>
            </a:prstGeom>
            <a:noFill/>
            <a:ln>
              <a:noFill/>
            </a:ln>
          </p:spPr>
        </p:pic>
        <p:pic>
          <p:nvPicPr>
            <p:cNvPr id="624" name="Google Shape;624;p33"/>
            <p:cNvPicPr preferRelativeResize="0"/>
            <p:nvPr/>
          </p:nvPicPr>
          <p:blipFill>
            <a:blip r:embed="rId3">
              <a:alphaModFix/>
            </a:blip>
            <a:stretch>
              <a:fillRect/>
            </a:stretch>
          </p:blipFill>
          <p:spPr>
            <a:xfrm rot="8558131">
              <a:off x="4465534" y="534425"/>
              <a:ext cx="953273" cy="1077638"/>
            </a:xfrm>
            <a:prstGeom prst="rect">
              <a:avLst/>
            </a:prstGeom>
            <a:noFill/>
            <a:ln>
              <a:noFill/>
            </a:ln>
          </p:spPr>
        </p:pic>
        <p:pic>
          <p:nvPicPr>
            <p:cNvPr id="625" name="Google Shape;625;p33"/>
            <p:cNvPicPr preferRelativeResize="0"/>
            <p:nvPr/>
          </p:nvPicPr>
          <p:blipFill>
            <a:blip r:embed="rId2">
              <a:alphaModFix/>
            </a:blip>
            <a:stretch>
              <a:fillRect/>
            </a:stretch>
          </p:blipFill>
          <p:spPr>
            <a:xfrm rot="-7440204">
              <a:off x="3723728" y="-227253"/>
              <a:ext cx="877810" cy="1017543"/>
            </a:xfrm>
            <a:prstGeom prst="rect">
              <a:avLst/>
            </a:prstGeom>
            <a:noFill/>
            <a:ln>
              <a:noFill/>
            </a:ln>
          </p:spPr>
        </p:pic>
        <p:grpSp>
          <p:nvGrpSpPr>
            <p:cNvPr id="626" name="Google Shape;626;p33"/>
            <p:cNvGrpSpPr/>
            <p:nvPr/>
          </p:nvGrpSpPr>
          <p:grpSpPr>
            <a:xfrm>
              <a:off x="3571383" y="-21331"/>
              <a:ext cx="2076614" cy="1812087"/>
              <a:chOff x="3116200" y="214326"/>
              <a:chExt cx="2449127" cy="2137147"/>
            </a:xfrm>
          </p:grpSpPr>
          <p:pic>
            <p:nvPicPr>
              <p:cNvPr id="627" name="Google Shape;627;p33"/>
              <p:cNvPicPr preferRelativeResize="0"/>
              <p:nvPr/>
            </p:nvPicPr>
            <p:blipFill>
              <a:blip r:embed="rId7">
                <a:alphaModFix/>
              </a:blip>
              <a:stretch>
                <a:fillRect/>
              </a:stretch>
            </p:blipFill>
            <p:spPr>
              <a:xfrm rot="-7679493">
                <a:off x="3401474" y="340321"/>
                <a:ext cx="883026" cy="1154735"/>
              </a:xfrm>
              <a:prstGeom prst="rect">
                <a:avLst/>
              </a:prstGeom>
              <a:noFill/>
              <a:ln>
                <a:noFill/>
              </a:ln>
            </p:spPr>
          </p:pic>
          <p:pic>
            <p:nvPicPr>
              <p:cNvPr id="628" name="Google Shape;628;p33"/>
              <p:cNvPicPr preferRelativeResize="0"/>
              <p:nvPr/>
            </p:nvPicPr>
            <p:blipFill>
              <a:blip r:embed="rId3">
                <a:alphaModFix/>
              </a:blip>
              <a:stretch>
                <a:fillRect/>
              </a:stretch>
            </p:blipFill>
            <p:spPr>
              <a:xfrm rot="8558132">
                <a:off x="4170748" y="869776"/>
                <a:ext cx="1124275" cy="1270950"/>
              </a:xfrm>
              <a:prstGeom prst="rect">
                <a:avLst/>
              </a:prstGeom>
              <a:noFill/>
              <a:ln>
                <a:noFill/>
              </a:ln>
            </p:spPr>
          </p:pic>
        </p:grpSp>
        <p:pic>
          <p:nvPicPr>
            <p:cNvPr id="629" name="Google Shape;629;p33"/>
            <p:cNvPicPr preferRelativeResize="0"/>
            <p:nvPr/>
          </p:nvPicPr>
          <p:blipFill>
            <a:blip r:embed="rId8">
              <a:alphaModFix/>
            </a:blip>
            <a:stretch>
              <a:fillRect/>
            </a:stretch>
          </p:blipFill>
          <p:spPr>
            <a:xfrm>
              <a:off x="4556881" y="148741"/>
              <a:ext cx="601441" cy="580877"/>
            </a:xfrm>
            <a:prstGeom prst="rect">
              <a:avLst/>
            </a:prstGeom>
            <a:noFill/>
            <a:ln>
              <a:noFill/>
            </a:ln>
          </p:spPr>
        </p:pic>
      </p:grpSp>
      <p:grpSp>
        <p:nvGrpSpPr>
          <p:cNvPr id="630" name="Google Shape;630;p33"/>
          <p:cNvGrpSpPr/>
          <p:nvPr/>
        </p:nvGrpSpPr>
        <p:grpSpPr>
          <a:xfrm rot="10800000" flipH="1">
            <a:off x="-640087" y="4950262"/>
            <a:ext cx="3177653" cy="3058773"/>
            <a:chOff x="-578567" y="-351508"/>
            <a:chExt cx="3158073" cy="3039926"/>
          </a:xfrm>
        </p:grpSpPr>
        <p:pic>
          <p:nvPicPr>
            <p:cNvPr id="631" name="Google Shape;631;p33"/>
            <p:cNvPicPr preferRelativeResize="0"/>
            <p:nvPr/>
          </p:nvPicPr>
          <p:blipFill>
            <a:blip r:embed="rId9">
              <a:alphaModFix/>
            </a:blip>
            <a:stretch>
              <a:fillRect/>
            </a:stretch>
          </p:blipFill>
          <p:spPr>
            <a:xfrm rot="7238790">
              <a:off x="1552424" y="-302967"/>
              <a:ext cx="736726" cy="1094814"/>
            </a:xfrm>
            <a:prstGeom prst="rect">
              <a:avLst/>
            </a:prstGeom>
            <a:noFill/>
            <a:ln>
              <a:noFill/>
            </a:ln>
          </p:spPr>
        </p:pic>
        <p:pic>
          <p:nvPicPr>
            <p:cNvPr id="632" name="Google Shape;632;p33"/>
            <p:cNvPicPr preferRelativeResize="0"/>
            <p:nvPr/>
          </p:nvPicPr>
          <p:blipFill>
            <a:blip r:embed="rId10">
              <a:alphaModFix/>
            </a:blip>
            <a:stretch>
              <a:fillRect/>
            </a:stretch>
          </p:blipFill>
          <p:spPr>
            <a:xfrm rot="-7908924">
              <a:off x="-349033" y="1376965"/>
              <a:ext cx="1070902" cy="1094816"/>
            </a:xfrm>
            <a:prstGeom prst="rect">
              <a:avLst/>
            </a:prstGeom>
            <a:noFill/>
            <a:ln>
              <a:noFill/>
            </a:ln>
          </p:spPr>
        </p:pic>
        <p:pic>
          <p:nvPicPr>
            <p:cNvPr id="633" name="Google Shape;633;p33"/>
            <p:cNvPicPr preferRelativeResize="0"/>
            <p:nvPr/>
          </p:nvPicPr>
          <p:blipFill>
            <a:blip r:embed="rId9">
              <a:alphaModFix/>
            </a:blip>
            <a:stretch>
              <a:fillRect/>
            </a:stretch>
          </p:blipFill>
          <p:spPr>
            <a:xfrm rot="7238790">
              <a:off x="455666" y="-302967"/>
              <a:ext cx="736726" cy="1094814"/>
            </a:xfrm>
            <a:prstGeom prst="rect">
              <a:avLst/>
            </a:prstGeom>
            <a:noFill/>
            <a:ln>
              <a:noFill/>
            </a:ln>
          </p:spPr>
        </p:pic>
        <p:pic>
          <p:nvPicPr>
            <p:cNvPr id="634" name="Google Shape;634;p33"/>
            <p:cNvPicPr preferRelativeResize="0"/>
            <p:nvPr/>
          </p:nvPicPr>
          <p:blipFill>
            <a:blip r:embed="rId10">
              <a:alphaModFix/>
            </a:blip>
            <a:stretch>
              <a:fillRect/>
            </a:stretch>
          </p:blipFill>
          <p:spPr>
            <a:xfrm rot="-7908924">
              <a:off x="-349033" y="257642"/>
              <a:ext cx="1070902" cy="1094816"/>
            </a:xfrm>
            <a:prstGeom prst="rect">
              <a:avLst/>
            </a:prstGeom>
            <a:noFill/>
            <a:ln>
              <a:noFill/>
            </a:ln>
          </p:spPr>
        </p:pic>
        <p:pic>
          <p:nvPicPr>
            <p:cNvPr id="635" name="Google Shape;635;p33"/>
            <p:cNvPicPr preferRelativeResize="0"/>
            <p:nvPr/>
          </p:nvPicPr>
          <p:blipFill>
            <a:blip r:embed="rId11">
              <a:alphaModFix/>
            </a:blip>
            <a:stretch>
              <a:fillRect/>
            </a:stretch>
          </p:blipFill>
          <p:spPr>
            <a:xfrm>
              <a:off x="1262065" y="-53037"/>
              <a:ext cx="404167" cy="447992"/>
            </a:xfrm>
            <a:prstGeom prst="rect">
              <a:avLst/>
            </a:prstGeom>
            <a:noFill/>
            <a:ln>
              <a:noFill/>
            </a:ln>
          </p:spPr>
        </p:pic>
        <p:pic>
          <p:nvPicPr>
            <p:cNvPr id="636" name="Google Shape;636;p33"/>
            <p:cNvPicPr preferRelativeResize="0"/>
            <p:nvPr/>
          </p:nvPicPr>
          <p:blipFill>
            <a:blip r:embed="rId5">
              <a:alphaModFix/>
            </a:blip>
            <a:stretch>
              <a:fillRect/>
            </a:stretch>
          </p:blipFill>
          <p:spPr>
            <a:xfrm rot="10800000">
              <a:off x="-190118" y="1270518"/>
              <a:ext cx="592896" cy="641436"/>
            </a:xfrm>
            <a:prstGeom prst="rect">
              <a:avLst/>
            </a:prstGeom>
            <a:noFill/>
            <a:ln>
              <a:noFill/>
            </a:ln>
          </p:spPr>
        </p:pic>
        <p:pic>
          <p:nvPicPr>
            <p:cNvPr id="637" name="Google Shape;637;p33"/>
            <p:cNvPicPr preferRelativeResize="0"/>
            <p:nvPr/>
          </p:nvPicPr>
          <p:blipFill>
            <a:blip r:embed="rId12">
              <a:alphaModFix/>
            </a:blip>
            <a:stretch>
              <a:fillRect/>
            </a:stretch>
          </p:blipFill>
          <p:spPr>
            <a:xfrm rot="10800000">
              <a:off x="6" y="-53036"/>
              <a:ext cx="684215" cy="594964"/>
            </a:xfrm>
            <a:prstGeom prst="rect">
              <a:avLst/>
            </a:prstGeom>
            <a:noFill/>
            <a:ln>
              <a:noFill/>
            </a:ln>
          </p:spPr>
        </p:pic>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638"/>
        <p:cNvGrpSpPr/>
        <p:nvPr/>
      </p:nvGrpSpPr>
      <p:grpSpPr>
        <a:xfrm>
          <a:off x="0" y="0"/>
          <a:ext cx="0" cy="0"/>
          <a:chOff x="0" y="0"/>
          <a:chExt cx="0" cy="0"/>
        </a:xfrm>
      </p:grpSpPr>
      <p:sp>
        <p:nvSpPr>
          <p:cNvPr id="639" name="Google Shape;639;p34"/>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 name="Google Shape;640;p34"/>
          <p:cNvGrpSpPr/>
          <p:nvPr/>
        </p:nvGrpSpPr>
        <p:grpSpPr>
          <a:xfrm>
            <a:off x="-578567" y="-351508"/>
            <a:ext cx="3158073" cy="3039926"/>
            <a:chOff x="-578549" y="-351492"/>
            <a:chExt cx="3372929" cy="3246743"/>
          </a:xfrm>
        </p:grpSpPr>
        <p:pic>
          <p:nvPicPr>
            <p:cNvPr id="641" name="Google Shape;641;p34"/>
            <p:cNvPicPr preferRelativeResize="0"/>
            <p:nvPr/>
          </p:nvPicPr>
          <p:blipFill>
            <a:blip r:embed="rId2">
              <a:alphaModFix/>
            </a:blip>
            <a:stretch>
              <a:fillRect/>
            </a:stretch>
          </p:blipFill>
          <p:spPr>
            <a:xfrm rot="7238790">
              <a:off x="1697422" y="-299649"/>
              <a:ext cx="786848" cy="1169298"/>
            </a:xfrm>
            <a:prstGeom prst="rect">
              <a:avLst/>
            </a:prstGeom>
            <a:noFill/>
            <a:ln>
              <a:noFill/>
            </a:ln>
          </p:spPr>
        </p:pic>
        <p:pic>
          <p:nvPicPr>
            <p:cNvPr id="642" name="Google Shape;642;p34"/>
            <p:cNvPicPr preferRelativeResize="0"/>
            <p:nvPr/>
          </p:nvPicPr>
          <p:blipFill>
            <a:blip r:embed="rId3">
              <a:alphaModFix/>
            </a:blip>
            <a:stretch>
              <a:fillRect/>
            </a:stretch>
          </p:blipFill>
          <p:spPr>
            <a:xfrm rot="-7908924">
              <a:off x="-333400" y="1494575"/>
              <a:ext cx="1143759" cy="1169300"/>
            </a:xfrm>
            <a:prstGeom prst="rect">
              <a:avLst/>
            </a:prstGeom>
            <a:noFill/>
            <a:ln>
              <a:noFill/>
            </a:ln>
          </p:spPr>
        </p:pic>
        <p:grpSp>
          <p:nvGrpSpPr>
            <p:cNvPr id="643" name="Google Shape;643;p34"/>
            <p:cNvGrpSpPr/>
            <p:nvPr/>
          </p:nvGrpSpPr>
          <p:grpSpPr>
            <a:xfrm rot="10800000">
              <a:off x="-578549" y="-351492"/>
              <a:ext cx="2599082" cy="2218438"/>
              <a:chOff x="3316773" y="5667863"/>
              <a:chExt cx="2599082" cy="2218438"/>
            </a:xfrm>
          </p:grpSpPr>
          <p:pic>
            <p:nvPicPr>
              <p:cNvPr id="644" name="Google Shape;644;p34"/>
              <p:cNvPicPr preferRelativeResize="0"/>
              <p:nvPr/>
            </p:nvPicPr>
            <p:blipFill>
              <a:blip r:embed="rId2">
                <a:alphaModFix/>
              </a:blip>
              <a:stretch>
                <a:fillRect/>
              </a:stretch>
            </p:blipFill>
            <p:spPr>
              <a:xfrm rot="-3561210">
                <a:off x="4024411" y="6665159"/>
                <a:ext cx="786848" cy="1169298"/>
              </a:xfrm>
              <a:prstGeom prst="rect">
                <a:avLst/>
              </a:prstGeom>
              <a:noFill/>
              <a:ln>
                <a:noFill/>
              </a:ln>
            </p:spPr>
          </p:pic>
          <p:pic>
            <p:nvPicPr>
              <p:cNvPr id="645" name="Google Shape;645;p34"/>
              <p:cNvPicPr preferRelativeResize="0"/>
              <p:nvPr/>
            </p:nvPicPr>
            <p:blipFill>
              <a:blip r:embed="rId3">
                <a:alphaModFix/>
              </a:blip>
              <a:stretch>
                <a:fillRect/>
              </a:stretch>
            </p:blipFill>
            <p:spPr>
              <a:xfrm rot="2891076">
                <a:off x="4526946" y="6066408"/>
                <a:ext cx="1143759" cy="1169300"/>
              </a:xfrm>
              <a:prstGeom prst="rect">
                <a:avLst/>
              </a:prstGeom>
              <a:noFill/>
              <a:ln>
                <a:noFill/>
              </a:ln>
            </p:spPr>
          </p:pic>
          <p:pic>
            <p:nvPicPr>
              <p:cNvPr id="646" name="Google Shape;646;p34"/>
              <p:cNvPicPr preferRelativeResize="0"/>
              <p:nvPr/>
            </p:nvPicPr>
            <p:blipFill>
              <a:blip r:embed="rId4">
                <a:alphaModFix/>
              </a:blip>
              <a:stretch>
                <a:fillRect/>
              </a:stretch>
            </p:blipFill>
            <p:spPr>
              <a:xfrm>
                <a:off x="4742674" y="7010579"/>
                <a:ext cx="431665" cy="478471"/>
              </a:xfrm>
              <a:prstGeom prst="rect">
                <a:avLst/>
              </a:prstGeom>
              <a:noFill/>
              <a:ln>
                <a:noFill/>
              </a:ln>
            </p:spPr>
          </p:pic>
          <p:pic>
            <p:nvPicPr>
              <p:cNvPr id="647" name="Google Shape;647;p34"/>
              <p:cNvPicPr preferRelativeResize="0"/>
              <p:nvPr/>
            </p:nvPicPr>
            <p:blipFill>
              <a:blip r:embed="rId5">
                <a:alphaModFix/>
              </a:blip>
              <a:stretch>
                <a:fillRect/>
              </a:stretch>
            </p:blipFill>
            <p:spPr>
              <a:xfrm>
                <a:off x="4603856" y="5667863"/>
                <a:ext cx="709329" cy="685078"/>
              </a:xfrm>
              <a:prstGeom prst="rect">
                <a:avLst/>
              </a:prstGeom>
              <a:noFill/>
              <a:ln>
                <a:noFill/>
              </a:ln>
            </p:spPr>
          </p:pic>
          <p:pic>
            <p:nvPicPr>
              <p:cNvPr id="648" name="Google Shape;648;p34"/>
              <p:cNvPicPr preferRelativeResize="0"/>
              <p:nvPr/>
            </p:nvPicPr>
            <p:blipFill>
              <a:blip r:embed="rId6">
                <a:alphaModFix/>
              </a:blip>
              <a:stretch>
                <a:fillRect/>
              </a:stretch>
            </p:blipFill>
            <p:spPr>
              <a:xfrm>
                <a:off x="3316773" y="6907275"/>
                <a:ext cx="633233" cy="685075"/>
              </a:xfrm>
              <a:prstGeom prst="rect">
                <a:avLst/>
              </a:prstGeom>
              <a:noFill/>
              <a:ln>
                <a:noFill/>
              </a:ln>
            </p:spPr>
          </p:pic>
        </p:grpSp>
      </p:grpSp>
      <p:grpSp>
        <p:nvGrpSpPr>
          <p:cNvPr id="649" name="Google Shape;649;p34"/>
          <p:cNvGrpSpPr/>
          <p:nvPr/>
        </p:nvGrpSpPr>
        <p:grpSpPr>
          <a:xfrm>
            <a:off x="2910101" y="4874676"/>
            <a:ext cx="3005583" cy="3163778"/>
            <a:chOff x="2910101" y="4874676"/>
            <a:chExt cx="3005583" cy="3163778"/>
          </a:xfrm>
        </p:grpSpPr>
        <p:pic>
          <p:nvPicPr>
            <p:cNvPr id="650" name="Google Shape;650;p34"/>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651" name="Google Shape;651;p34"/>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652" name="Google Shape;652;p34"/>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653" name="Google Shape;653;p34"/>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654" name="Google Shape;654;p34"/>
            <p:cNvPicPr preferRelativeResize="0"/>
            <p:nvPr/>
          </p:nvPicPr>
          <p:blipFill>
            <a:blip r:embed="rId7">
              <a:alphaModFix/>
            </a:blip>
            <a:stretch>
              <a:fillRect/>
            </a:stretch>
          </p:blipFill>
          <p:spPr>
            <a:xfrm rot="10800000">
              <a:off x="4767914" y="6927053"/>
              <a:ext cx="719307" cy="690066"/>
            </a:xfrm>
            <a:prstGeom prst="rect">
              <a:avLst/>
            </a:prstGeom>
            <a:noFill/>
            <a:ln>
              <a:noFill/>
            </a:ln>
          </p:spPr>
        </p:pic>
        <p:pic>
          <p:nvPicPr>
            <p:cNvPr id="655" name="Google Shape;655;p34"/>
            <p:cNvPicPr preferRelativeResize="0"/>
            <p:nvPr/>
          </p:nvPicPr>
          <p:blipFill>
            <a:blip r:embed="rId8">
              <a:alphaModFix/>
            </a:blip>
            <a:stretch>
              <a:fillRect/>
            </a:stretch>
          </p:blipFill>
          <p:spPr>
            <a:xfrm rot="10800000">
              <a:off x="3505979" y="7043794"/>
              <a:ext cx="761383" cy="761383"/>
            </a:xfrm>
            <a:prstGeom prst="rect">
              <a:avLst/>
            </a:prstGeom>
            <a:noFill/>
            <a:ln>
              <a:noFill/>
            </a:ln>
          </p:spPr>
        </p:pic>
        <p:pic>
          <p:nvPicPr>
            <p:cNvPr id="656" name="Google Shape;656;p34"/>
            <p:cNvPicPr preferRelativeResize="0"/>
            <p:nvPr/>
          </p:nvPicPr>
          <p:blipFill>
            <a:blip r:embed="rId9">
              <a:alphaModFix/>
            </a:blip>
            <a:stretch>
              <a:fillRect/>
            </a:stretch>
          </p:blipFill>
          <p:spPr>
            <a:xfrm rot="-5400000">
              <a:off x="4290988" y="6519413"/>
              <a:ext cx="706750" cy="718225"/>
            </a:xfrm>
            <a:prstGeom prst="rect">
              <a:avLst/>
            </a:prstGeom>
            <a:noFill/>
            <a:ln>
              <a:noFill/>
            </a:ln>
          </p:spPr>
        </p:pic>
        <p:pic>
          <p:nvPicPr>
            <p:cNvPr id="657" name="Google Shape;657;p34"/>
            <p:cNvPicPr preferRelativeResize="0"/>
            <p:nvPr/>
          </p:nvPicPr>
          <p:blipFill>
            <a:blip r:embed="rId10">
              <a:alphaModFix/>
            </a:blip>
            <a:stretch>
              <a:fillRect/>
            </a:stretch>
          </p:blipFill>
          <p:spPr>
            <a:xfrm rot="10800000">
              <a:off x="4823087" y="5341090"/>
              <a:ext cx="664145" cy="641438"/>
            </a:xfrm>
            <a:prstGeom prst="rect">
              <a:avLst/>
            </a:prstGeom>
            <a:noFill/>
            <a:ln>
              <a:noFill/>
            </a:ln>
            <a:effectLst>
              <a:reflection endPos="30000" dist="38100" dir="5400000" fadeDir="5400012" sy="-100000" algn="bl" rotWithShape="0"/>
            </a:effectLst>
          </p:spPr>
        </p:pic>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6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
        <p:cNvGrpSpPr/>
        <p:nvPr/>
      </p:nvGrpSpPr>
      <p:grpSpPr>
        <a:xfrm>
          <a:off x="0" y="0"/>
          <a:ext cx="0" cy="0"/>
          <a:chOff x="0" y="0"/>
          <a:chExt cx="0" cy="0"/>
        </a:xfrm>
      </p:grpSpPr>
      <p:sp>
        <p:nvSpPr>
          <p:cNvPr id="59" name="Google Shape;59;p5"/>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txBox="1">
            <a:spLocks noGrp="1"/>
          </p:cNvSpPr>
          <p:nvPr>
            <p:ph type="subTitle" idx="1"/>
          </p:nvPr>
        </p:nvSpPr>
        <p:spPr>
          <a:xfrm>
            <a:off x="688771" y="3386111"/>
            <a:ext cx="1695000" cy="1049100"/>
          </a:xfrm>
          <a:prstGeom prst="rect">
            <a:avLst/>
          </a:prstGeom>
        </p:spPr>
        <p:txBody>
          <a:bodyPr spcFirstLastPara="1" wrap="square" lIns="111525" tIns="111525" rIns="111525" bIns="111525" anchor="b" anchorCtr="0">
            <a:noAutofit/>
          </a:bodyPr>
          <a:lstStyle>
            <a:lvl1pPr lvl="0" algn="ctr">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1pPr>
            <a:lvl2pPr lvl="1" algn="ctr">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2pPr>
            <a:lvl3pPr lvl="2" algn="ctr">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3pPr>
            <a:lvl4pPr lvl="3" algn="ctr">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4pPr>
            <a:lvl5pPr lvl="4" algn="ctr">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5pPr>
            <a:lvl6pPr lvl="5" algn="ctr">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6pPr>
            <a:lvl7pPr lvl="6" algn="ctr">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7pPr>
            <a:lvl8pPr lvl="7" algn="ctr">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8pPr>
            <a:lvl9pPr lvl="8" algn="ctr">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9pPr>
          </a:lstStyle>
          <a:p>
            <a:endParaRPr/>
          </a:p>
        </p:txBody>
      </p:sp>
      <p:sp>
        <p:nvSpPr>
          <p:cNvPr id="61" name="Google Shape;61;p5"/>
          <p:cNvSpPr txBox="1">
            <a:spLocks noGrp="1"/>
          </p:cNvSpPr>
          <p:nvPr>
            <p:ph type="subTitle" idx="2"/>
          </p:nvPr>
        </p:nvSpPr>
        <p:spPr>
          <a:xfrm>
            <a:off x="2819562" y="3386111"/>
            <a:ext cx="1695000" cy="1049100"/>
          </a:xfrm>
          <a:prstGeom prst="rect">
            <a:avLst/>
          </a:prstGeom>
        </p:spPr>
        <p:txBody>
          <a:bodyPr spcFirstLastPara="1" wrap="square" lIns="111525" tIns="111525" rIns="111525" bIns="111525" anchor="b" anchorCtr="0">
            <a:noAutofit/>
          </a:bodyPr>
          <a:lstStyle>
            <a:lvl1pPr lvl="0" algn="ctr" rtl="0">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1pPr>
            <a:lvl2pPr lvl="1" algn="ctr" rtl="0">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2pPr>
            <a:lvl3pPr lvl="2" algn="ctr" rtl="0">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3pPr>
            <a:lvl4pPr lvl="3" algn="ctr" rtl="0">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4pPr>
            <a:lvl5pPr lvl="4" algn="ctr" rtl="0">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5pPr>
            <a:lvl6pPr lvl="5" algn="ctr" rtl="0">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6pPr>
            <a:lvl7pPr lvl="6" algn="ctr" rtl="0">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7pPr>
            <a:lvl8pPr lvl="7" algn="ctr" rtl="0">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8pPr>
            <a:lvl9pPr lvl="8" algn="ctr" rtl="0">
              <a:lnSpc>
                <a:spcPct val="100000"/>
              </a:lnSpc>
              <a:spcBef>
                <a:spcPts val="0"/>
              </a:spcBef>
              <a:spcAft>
                <a:spcPts val="0"/>
              </a:spcAft>
              <a:buClr>
                <a:schemeClr val="dk1"/>
              </a:buClr>
              <a:buSzPts val="2900"/>
              <a:buFont typeface="Lora"/>
              <a:buNone/>
              <a:defRPr sz="2900">
                <a:solidFill>
                  <a:schemeClr val="dk1"/>
                </a:solidFill>
                <a:latin typeface="Lora"/>
                <a:ea typeface="Lora"/>
                <a:cs typeface="Lora"/>
                <a:sym typeface="Lora"/>
              </a:defRPr>
            </a:lvl9pPr>
          </a:lstStyle>
          <a:p>
            <a:endParaRPr/>
          </a:p>
        </p:txBody>
      </p:sp>
      <p:sp>
        <p:nvSpPr>
          <p:cNvPr id="62" name="Google Shape;62;p5"/>
          <p:cNvSpPr txBox="1">
            <a:spLocks noGrp="1"/>
          </p:cNvSpPr>
          <p:nvPr>
            <p:ph type="subTitle" idx="3"/>
          </p:nvPr>
        </p:nvSpPr>
        <p:spPr>
          <a:xfrm>
            <a:off x="688771" y="4288866"/>
            <a:ext cx="1695000" cy="1049100"/>
          </a:xfrm>
          <a:prstGeom prst="rect">
            <a:avLst/>
          </a:prstGeom>
        </p:spPr>
        <p:txBody>
          <a:bodyPr spcFirstLastPara="1" wrap="square" lIns="111525" tIns="111525" rIns="111525" bIns="111525" anchor="t" anchorCtr="0">
            <a:noAutofit/>
          </a:bodyPr>
          <a:lstStyle>
            <a:lvl1pPr lvl="0" algn="ctr" rtl="0">
              <a:lnSpc>
                <a:spcPct val="100000"/>
              </a:lnSpc>
              <a:spcBef>
                <a:spcPts val="0"/>
              </a:spcBef>
              <a:spcAft>
                <a:spcPts val="0"/>
              </a:spcAft>
              <a:buSzPts val="1700"/>
              <a:buNone/>
              <a:defRPr/>
            </a:lvl1pPr>
            <a:lvl2pPr lvl="1" algn="ctr" rtl="0">
              <a:lnSpc>
                <a:spcPct val="100000"/>
              </a:lnSpc>
              <a:spcBef>
                <a:spcPts val="0"/>
              </a:spcBef>
              <a:spcAft>
                <a:spcPts val="0"/>
              </a:spcAft>
              <a:buSzPts val="1700"/>
              <a:buNone/>
              <a:defRPr/>
            </a:lvl2pPr>
            <a:lvl3pPr lvl="2" algn="ctr" rtl="0">
              <a:lnSpc>
                <a:spcPct val="100000"/>
              </a:lnSpc>
              <a:spcBef>
                <a:spcPts val="0"/>
              </a:spcBef>
              <a:spcAft>
                <a:spcPts val="0"/>
              </a:spcAft>
              <a:buSzPts val="1700"/>
              <a:buNone/>
              <a:defRPr/>
            </a:lvl3pPr>
            <a:lvl4pPr lvl="3" algn="ctr" rtl="0">
              <a:lnSpc>
                <a:spcPct val="100000"/>
              </a:lnSpc>
              <a:spcBef>
                <a:spcPts val="0"/>
              </a:spcBef>
              <a:spcAft>
                <a:spcPts val="0"/>
              </a:spcAft>
              <a:buSzPts val="1700"/>
              <a:buNone/>
              <a:defRPr/>
            </a:lvl4pPr>
            <a:lvl5pPr lvl="4" algn="ctr" rtl="0">
              <a:lnSpc>
                <a:spcPct val="100000"/>
              </a:lnSpc>
              <a:spcBef>
                <a:spcPts val="0"/>
              </a:spcBef>
              <a:spcAft>
                <a:spcPts val="0"/>
              </a:spcAft>
              <a:buSzPts val="1700"/>
              <a:buNone/>
              <a:defRPr/>
            </a:lvl5pPr>
            <a:lvl6pPr lvl="5" algn="ctr" rtl="0">
              <a:lnSpc>
                <a:spcPct val="100000"/>
              </a:lnSpc>
              <a:spcBef>
                <a:spcPts val="0"/>
              </a:spcBef>
              <a:spcAft>
                <a:spcPts val="0"/>
              </a:spcAft>
              <a:buSzPts val="1700"/>
              <a:buNone/>
              <a:defRPr/>
            </a:lvl6pPr>
            <a:lvl7pPr lvl="6" algn="ctr" rtl="0">
              <a:lnSpc>
                <a:spcPct val="100000"/>
              </a:lnSpc>
              <a:spcBef>
                <a:spcPts val="0"/>
              </a:spcBef>
              <a:spcAft>
                <a:spcPts val="0"/>
              </a:spcAft>
              <a:buSzPts val="1700"/>
              <a:buNone/>
              <a:defRPr/>
            </a:lvl7pPr>
            <a:lvl8pPr lvl="7" algn="ctr" rtl="0">
              <a:lnSpc>
                <a:spcPct val="100000"/>
              </a:lnSpc>
              <a:spcBef>
                <a:spcPts val="0"/>
              </a:spcBef>
              <a:spcAft>
                <a:spcPts val="0"/>
              </a:spcAft>
              <a:buSzPts val="1700"/>
              <a:buNone/>
              <a:defRPr/>
            </a:lvl8pPr>
            <a:lvl9pPr lvl="8" algn="ctr" rtl="0">
              <a:lnSpc>
                <a:spcPct val="100000"/>
              </a:lnSpc>
              <a:spcBef>
                <a:spcPts val="0"/>
              </a:spcBef>
              <a:spcAft>
                <a:spcPts val="0"/>
              </a:spcAft>
              <a:buSzPts val="1700"/>
              <a:buNone/>
              <a:defRPr/>
            </a:lvl9pPr>
          </a:lstStyle>
          <a:p>
            <a:endParaRPr/>
          </a:p>
        </p:txBody>
      </p:sp>
      <p:sp>
        <p:nvSpPr>
          <p:cNvPr id="63" name="Google Shape;63;p5"/>
          <p:cNvSpPr txBox="1">
            <a:spLocks noGrp="1"/>
          </p:cNvSpPr>
          <p:nvPr>
            <p:ph type="subTitle" idx="4"/>
          </p:nvPr>
        </p:nvSpPr>
        <p:spPr>
          <a:xfrm>
            <a:off x="2819562" y="4288866"/>
            <a:ext cx="1695000" cy="1049100"/>
          </a:xfrm>
          <a:prstGeom prst="rect">
            <a:avLst/>
          </a:prstGeom>
        </p:spPr>
        <p:txBody>
          <a:bodyPr spcFirstLastPara="1" wrap="square" lIns="111525" tIns="111525" rIns="111525" bIns="111525" anchor="t" anchorCtr="0">
            <a:noAutofit/>
          </a:bodyPr>
          <a:lstStyle>
            <a:lvl1pPr lvl="0" algn="ctr" rtl="0">
              <a:lnSpc>
                <a:spcPct val="100000"/>
              </a:lnSpc>
              <a:spcBef>
                <a:spcPts val="0"/>
              </a:spcBef>
              <a:spcAft>
                <a:spcPts val="0"/>
              </a:spcAft>
              <a:buSzPts val="1700"/>
              <a:buNone/>
              <a:defRPr/>
            </a:lvl1pPr>
            <a:lvl2pPr lvl="1" algn="ctr" rtl="0">
              <a:lnSpc>
                <a:spcPct val="100000"/>
              </a:lnSpc>
              <a:spcBef>
                <a:spcPts val="0"/>
              </a:spcBef>
              <a:spcAft>
                <a:spcPts val="0"/>
              </a:spcAft>
              <a:buSzPts val="1700"/>
              <a:buNone/>
              <a:defRPr/>
            </a:lvl2pPr>
            <a:lvl3pPr lvl="2" algn="ctr" rtl="0">
              <a:lnSpc>
                <a:spcPct val="100000"/>
              </a:lnSpc>
              <a:spcBef>
                <a:spcPts val="0"/>
              </a:spcBef>
              <a:spcAft>
                <a:spcPts val="0"/>
              </a:spcAft>
              <a:buSzPts val="1700"/>
              <a:buNone/>
              <a:defRPr/>
            </a:lvl3pPr>
            <a:lvl4pPr lvl="3" algn="ctr" rtl="0">
              <a:lnSpc>
                <a:spcPct val="100000"/>
              </a:lnSpc>
              <a:spcBef>
                <a:spcPts val="0"/>
              </a:spcBef>
              <a:spcAft>
                <a:spcPts val="0"/>
              </a:spcAft>
              <a:buSzPts val="1700"/>
              <a:buNone/>
              <a:defRPr/>
            </a:lvl4pPr>
            <a:lvl5pPr lvl="4" algn="ctr" rtl="0">
              <a:lnSpc>
                <a:spcPct val="100000"/>
              </a:lnSpc>
              <a:spcBef>
                <a:spcPts val="0"/>
              </a:spcBef>
              <a:spcAft>
                <a:spcPts val="0"/>
              </a:spcAft>
              <a:buSzPts val="1700"/>
              <a:buNone/>
              <a:defRPr/>
            </a:lvl5pPr>
            <a:lvl6pPr lvl="5" algn="ctr" rtl="0">
              <a:lnSpc>
                <a:spcPct val="100000"/>
              </a:lnSpc>
              <a:spcBef>
                <a:spcPts val="0"/>
              </a:spcBef>
              <a:spcAft>
                <a:spcPts val="0"/>
              </a:spcAft>
              <a:buSzPts val="1700"/>
              <a:buNone/>
              <a:defRPr/>
            </a:lvl6pPr>
            <a:lvl7pPr lvl="6" algn="ctr" rtl="0">
              <a:lnSpc>
                <a:spcPct val="100000"/>
              </a:lnSpc>
              <a:spcBef>
                <a:spcPts val="0"/>
              </a:spcBef>
              <a:spcAft>
                <a:spcPts val="0"/>
              </a:spcAft>
              <a:buSzPts val="1700"/>
              <a:buNone/>
              <a:defRPr/>
            </a:lvl7pPr>
            <a:lvl8pPr lvl="7" algn="ctr" rtl="0">
              <a:lnSpc>
                <a:spcPct val="100000"/>
              </a:lnSpc>
              <a:spcBef>
                <a:spcPts val="0"/>
              </a:spcBef>
              <a:spcAft>
                <a:spcPts val="0"/>
              </a:spcAft>
              <a:buSzPts val="1700"/>
              <a:buNone/>
              <a:defRPr/>
            </a:lvl8pPr>
            <a:lvl9pPr lvl="8" algn="ctr" rtl="0">
              <a:lnSpc>
                <a:spcPct val="100000"/>
              </a:lnSpc>
              <a:spcBef>
                <a:spcPts val="0"/>
              </a:spcBef>
              <a:spcAft>
                <a:spcPts val="0"/>
              </a:spcAft>
              <a:buSzPts val="1700"/>
              <a:buNone/>
              <a:defRPr/>
            </a:lvl9pPr>
          </a:lstStyle>
          <a:p>
            <a:endParaRPr/>
          </a:p>
        </p:txBody>
      </p:sp>
      <p:sp>
        <p:nvSpPr>
          <p:cNvPr id="64" name="Google Shape;64;p5"/>
          <p:cNvSpPr txBox="1">
            <a:spLocks noGrp="1"/>
          </p:cNvSpPr>
          <p:nvPr>
            <p:ph type="title"/>
          </p:nvPr>
        </p:nvSpPr>
        <p:spPr>
          <a:xfrm>
            <a:off x="419760" y="654287"/>
            <a:ext cx="4491300" cy="841800"/>
          </a:xfrm>
          <a:prstGeom prst="rect">
            <a:avLst/>
          </a:prstGeom>
        </p:spPr>
        <p:txBody>
          <a:bodyPr spcFirstLastPara="1" wrap="square" lIns="111525" tIns="111525" rIns="111525" bIns="111525" anchor="t" anchorCtr="0">
            <a:noAutofit/>
          </a:bodyPr>
          <a:lstStyle>
            <a:lvl1pPr lvl="0" rtl="0">
              <a:spcBef>
                <a:spcPts val="0"/>
              </a:spcBef>
              <a:spcAft>
                <a:spcPts val="0"/>
              </a:spcAft>
              <a:buSzPts val="4300"/>
              <a:buNone/>
              <a:defRPr/>
            </a:lvl1pPr>
            <a:lvl2pPr lvl="1" rtl="0">
              <a:spcBef>
                <a:spcPts val="0"/>
              </a:spcBef>
              <a:spcAft>
                <a:spcPts val="0"/>
              </a:spcAft>
              <a:buSzPts val="4300"/>
              <a:buNone/>
              <a:defRPr/>
            </a:lvl2pPr>
            <a:lvl3pPr lvl="2" rtl="0">
              <a:spcBef>
                <a:spcPts val="0"/>
              </a:spcBef>
              <a:spcAft>
                <a:spcPts val="0"/>
              </a:spcAft>
              <a:buSzPts val="4300"/>
              <a:buNone/>
              <a:defRPr/>
            </a:lvl3pPr>
            <a:lvl4pPr lvl="3" rtl="0">
              <a:spcBef>
                <a:spcPts val="0"/>
              </a:spcBef>
              <a:spcAft>
                <a:spcPts val="0"/>
              </a:spcAft>
              <a:buSzPts val="4300"/>
              <a:buNone/>
              <a:defRPr/>
            </a:lvl4pPr>
            <a:lvl5pPr lvl="4" rtl="0">
              <a:spcBef>
                <a:spcPts val="0"/>
              </a:spcBef>
              <a:spcAft>
                <a:spcPts val="0"/>
              </a:spcAft>
              <a:buSzPts val="4300"/>
              <a:buNone/>
              <a:defRPr/>
            </a:lvl5pPr>
            <a:lvl6pPr lvl="5" rtl="0">
              <a:spcBef>
                <a:spcPts val="0"/>
              </a:spcBef>
              <a:spcAft>
                <a:spcPts val="0"/>
              </a:spcAft>
              <a:buSzPts val="4300"/>
              <a:buNone/>
              <a:defRPr/>
            </a:lvl6pPr>
            <a:lvl7pPr lvl="6" rtl="0">
              <a:spcBef>
                <a:spcPts val="0"/>
              </a:spcBef>
              <a:spcAft>
                <a:spcPts val="0"/>
              </a:spcAft>
              <a:buSzPts val="4300"/>
              <a:buNone/>
              <a:defRPr/>
            </a:lvl7pPr>
            <a:lvl8pPr lvl="7" rtl="0">
              <a:spcBef>
                <a:spcPts val="0"/>
              </a:spcBef>
              <a:spcAft>
                <a:spcPts val="0"/>
              </a:spcAft>
              <a:buSzPts val="4300"/>
              <a:buNone/>
              <a:defRPr/>
            </a:lvl8pPr>
            <a:lvl9pPr lvl="8" rtl="0">
              <a:spcBef>
                <a:spcPts val="0"/>
              </a:spcBef>
              <a:spcAft>
                <a:spcPts val="0"/>
              </a:spcAft>
              <a:buSzPts val="4300"/>
              <a:buNone/>
              <a:defRPr/>
            </a:lvl9pPr>
          </a:lstStyle>
          <a:p>
            <a:endParaRPr/>
          </a:p>
        </p:txBody>
      </p:sp>
      <p:grpSp>
        <p:nvGrpSpPr>
          <p:cNvPr id="65" name="Google Shape;65;p5"/>
          <p:cNvGrpSpPr/>
          <p:nvPr/>
        </p:nvGrpSpPr>
        <p:grpSpPr>
          <a:xfrm>
            <a:off x="2804579" y="5073892"/>
            <a:ext cx="3110999" cy="2916067"/>
            <a:chOff x="2630051" y="4806383"/>
            <a:chExt cx="3285804" cy="3079918"/>
          </a:xfrm>
        </p:grpSpPr>
        <p:pic>
          <p:nvPicPr>
            <p:cNvPr id="66" name="Google Shape;66;p5"/>
            <p:cNvPicPr preferRelativeResize="0"/>
            <p:nvPr/>
          </p:nvPicPr>
          <p:blipFill>
            <a:blip r:embed="rId2">
              <a:alphaModFix/>
            </a:blip>
            <a:stretch>
              <a:fillRect/>
            </a:stretch>
          </p:blipFill>
          <p:spPr>
            <a:xfrm rot="-3561210">
              <a:off x="2940161" y="6665159"/>
              <a:ext cx="786848" cy="1169298"/>
            </a:xfrm>
            <a:prstGeom prst="rect">
              <a:avLst/>
            </a:prstGeom>
            <a:noFill/>
            <a:ln>
              <a:noFill/>
            </a:ln>
          </p:spPr>
        </p:pic>
        <p:pic>
          <p:nvPicPr>
            <p:cNvPr id="67" name="Google Shape;67;p5"/>
            <p:cNvPicPr preferRelativeResize="0"/>
            <p:nvPr/>
          </p:nvPicPr>
          <p:blipFill>
            <a:blip r:embed="rId3">
              <a:alphaModFix/>
            </a:blip>
            <a:stretch>
              <a:fillRect/>
            </a:stretch>
          </p:blipFill>
          <p:spPr>
            <a:xfrm rot="2891076">
              <a:off x="4526946" y="5037758"/>
              <a:ext cx="1143759" cy="1169300"/>
            </a:xfrm>
            <a:prstGeom prst="rect">
              <a:avLst/>
            </a:prstGeom>
            <a:noFill/>
            <a:ln>
              <a:noFill/>
            </a:ln>
          </p:spPr>
        </p:pic>
        <p:grpSp>
          <p:nvGrpSpPr>
            <p:cNvPr id="68" name="Google Shape;68;p5"/>
            <p:cNvGrpSpPr/>
            <p:nvPr/>
          </p:nvGrpSpPr>
          <p:grpSpPr>
            <a:xfrm>
              <a:off x="3316773" y="5667863"/>
              <a:ext cx="2599082" cy="2218438"/>
              <a:chOff x="3316773" y="5667863"/>
              <a:chExt cx="2599082" cy="2218438"/>
            </a:xfrm>
          </p:grpSpPr>
          <p:pic>
            <p:nvPicPr>
              <p:cNvPr id="69" name="Google Shape;69;p5"/>
              <p:cNvPicPr preferRelativeResize="0"/>
              <p:nvPr/>
            </p:nvPicPr>
            <p:blipFill>
              <a:blip r:embed="rId2">
                <a:alphaModFix/>
              </a:blip>
              <a:stretch>
                <a:fillRect/>
              </a:stretch>
            </p:blipFill>
            <p:spPr>
              <a:xfrm rot="-3561210">
                <a:off x="4024411" y="6665159"/>
                <a:ext cx="786848" cy="1169298"/>
              </a:xfrm>
              <a:prstGeom prst="rect">
                <a:avLst/>
              </a:prstGeom>
              <a:noFill/>
              <a:ln>
                <a:noFill/>
              </a:ln>
            </p:spPr>
          </p:pic>
          <p:pic>
            <p:nvPicPr>
              <p:cNvPr id="70" name="Google Shape;70;p5"/>
              <p:cNvPicPr preferRelativeResize="0"/>
              <p:nvPr/>
            </p:nvPicPr>
            <p:blipFill>
              <a:blip r:embed="rId3">
                <a:alphaModFix/>
              </a:blip>
              <a:stretch>
                <a:fillRect/>
              </a:stretch>
            </p:blipFill>
            <p:spPr>
              <a:xfrm rot="2891076">
                <a:off x="4526946" y="6066408"/>
                <a:ext cx="1143759" cy="1169300"/>
              </a:xfrm>
              <a:prstGeom prst="rect">
                <a:avLst/>
              </a:prstGeom>
              <a:noFill/>
              <a:ln>
                <a:noFill/>
              </a:ln>
            </p:spPr>
          </p:pic>
          <p:pic>
            <p:nvPicPr>
              <p:cNvPr id="71" name="Google Shape;71;p5"/>
              <p:cNvPicPr preferRelativeResize="0"/>
              <p:nvPr/>
            </p:nvPicPr>
            <p:blipFill>
              <a:blip r:embed="rId4">
                <a:alphaModFix/>
              </a:blip>
              <a:stretch>
                <a:fillRect/>
              </a:stretch>
            </p:blipFill>
            <p:spPr>
              <a:xfrm>
                <a:off x="4742674" y="7010579"/>
                <a:ext cx="431665" cy="478471"/>
              </a:xfrm>
              <a:prstGeom prst="rect">
                <a:avLst/>
              </a:prstGeom>
              <a:noFill/>
              <a:ln>
                <a:noFill/>
              </a:ln>
            </p:spPr>
          </p:pic>
          <p:pic>
            <p:nvPicPr>
              <p:cNvPr id="72" name="Google Shape;72;p5"/>
              <p:cNvPicPr preferRelativeResize="0"/>
              <p:nvPr/>
            </p:nvPicPr>
            <p:blipFill>
              <a:blip r:embed="rId5">
                <a:alphaModFix/>
              </a:blip>
              <a:stretch>
                <a:fillRect/>
              </a:stretch>
            </p:blipFill>
            <p:spPr>
              <a:xfrm>
                <a:off x="4603856" y="5667863"/>
                <a:ext cx="709329" cy="685078"/>
              </a:xfrm>
              <a:prstGeom prst="rect">
                <a:avLst/>
              </a:prstGeom>
              <a:noFill/>
              <a:ln>
                <a:noFill/>
              </a:ln>
            </p:spPr>
          </p:pic>
          <p:pic>
            <p:nvPicPr>
              <p:cNvPr id="73" name="Google Shape;73;p5"/>
              <p:cNvPicPr preferRelativeResize="0"/>
              <p:nvPr/>
            </p:nvPicPr>
            <p:blipFill>
              <a:blip r:embed="rId6">
                <a:alphaModFix/>
              </a:blip>
              <a:stretch>
                <a:fillRect/>
              </a:stretch>
            </p:blipFill>
            <p:spPr>
              <a:xfrm>
                <a:off x="3316773" y="6907275"/>
                <a:ext cx="633233" cy="685075"/>
              </a:xfrm>
              <a:prstGeom prst="rect">
                <a:avLst/>
              </a:prstGeom>
              <a:noFill/>
              <a:ln>
                <a:noFill/>
              </a:ln>
            </p:spPr>
          </p:pic>
        </p:grpSp>
      </p:grpSp>
      <p:grpSp>
        <p:nvGrpSpPr>
          <p:cNvPr id="74" name="Google Shape;74;p5"/>
          <p:cNvGrpSpPr/>
          <p:nvPr/>
        </p:nvGrpSpPr>
        <p:grpSpPr>
          <a:xfrm>
            <a:off x="-578578" y="-351517"/>
            <a:ext cx="3170709" cy="2999827"/>
            <a:chOff x="-578549" y="-351492"/>
            <a:chExt cx="3299729" cy="3121893"/>
          </a:xfrm>
        </p:grpSpPr>
        <p:pic>
          <p:nvPicPr>
            <p:cNvPr id="75" name="Google Shape;75;p5"/>
            <p:cNvPicPr preferRelativeResize="0"/>
            <p:nvPr/>
          </p:nvPicPr>
          <p:blipFill>
            <a:blip r:embed="rId2">
              <a:alphaModFix/>
            </a:blip>
            <a:stretch>
              <a:fillRect/>
            </a:stretch>
          </p:blipFill>
          <p:spPr>
            <a:xfrm rot="7238790">
              <a:off x="1624222" y="-299649"/>
              <a:ext cx="786848" cy="1169298"/>
            </a:xfrm>
            <a:prstGeom prst="rect">
              <a:avLst/>
            </a:prstGeom>
            <a:noFill/>
            <a:ln>
              <a:noFill/>
            </a:ln>
          </p:spPr>
        </p:pic>
        <p:pic>
          <p:nvPicPr>
            <p:cNvPr id="76" name="Google Shape;76;p5"/>
            <p:cNvPicPr preferRelativeResize="0"/>
            <p:nvPr/>
          </p:nvPicPr>
          <p:blipFill>
            <a:blip r:embed="rId3">
              <a:alphaModFix/>
            </a:blip>
            <a:stretch>
              <a:fillRect/>
            </a:stretch>
          </p:blipFill>
          <p:spPr>
            <a:xfrm rot="-7908924">
              <a:off x="-333400" y="1369725"/>
              <a:ext cx="1143759" cy="1169300"/>
            </a:xfrm>
            <a:prstGeom prst="rect">
              <a:avLst/>
            </a:prstGeom>
            <a:noFill/>
            <a:ln>
              <a:noFill/>
            </a:ln>
          </p:spPr>
        </p:pic>
        <p:grpSp>
          <p:nvGrpSpPr>
            <p:cNvPr id="77" name="Google Shape;77;p5"/>
            <p:cNvGrpSpPr/>
            <p:nvPr/>
          </p:nvGrpSpPr>
          <p:grpSpPr>
            <a:xfrm>
              <a:off x="-578549" y="-351492"/>
              <a:ext cx="2476549" cy="2279167"/>
              <a:chOff x="-578549" y="-351492"/>
              <a:chExt cx="2476549" cy="2279167"/>
            </a:xfrm>
          </p:grpSpPr>
          <p:pic>
            <p:nvPicPr>
              <p:cNvPr id="78" name="Google Shape;78;p5"/>
              <p:cNvPicPr preferRelativeResize="0"/>
              <p:nvPr/>
            </p:nvPicPr>
            <p:blipFill>
              <a:blip r:embed="rId2">
                <a:alphaModFix/>
              </a:blip>
              <a:stretch>
                <a:fillRect/>
              </a:stretch>
            </p:blipFill>
            <p:spPr>
              <a:xfrm rot="7238790">
                <a:off x="526047" y="-299649"/>
                <a:ext cx="786848" cy="1169298"/>
              </a:xfrm>
              <a:prstGeom prst="rect">
                <a:avLst/>
              </a:prstGeom>
              <a:noFill/>
              <a:ln>
                <a:noFill/>
              </a:ln>
            </p:spPr>
          </p:pic>
          <p:pic>
            <p:nvPicPr>
              <p:cNvPr id="79" name="Google Shape;79;p5"/>
              <p:cNvPicPr preferRelativeResize="0"/>
              <p:nvPr/>
            </p:nvPicPr>
            <p:blipFill>
              <a:blip r:embed="rId3">
                <a:alphaModFix/>
              </a:blip>
              <a:stretch>
                <a:fillRect/>
              </a:stretch>
            </p:blipFill>
            <p:spPr>
              <a:xfrm rot="-7908924">
                <a:off x="-333400" y="299100"/>
                <a:ext cx="1143759" cy="1169300"/>
              </a:xfrm>
              <a:prstGeom prst="rect">
                <a:avLst/>
              </a:prstGeom>
              <a:noFill/>
              <a:ln>
                <a:noFill/>
              </a:ln>
            </p:spPr>
          </p:pic>
          <p:pic>
            <p:nvPicPr>
              <p:cNvPr id="80" name="Google Shape;80;p5"/>
              <p:cNvPicPr preferRelativeResize="0"/>
              <p:nvPr/>
            </p:nvPicPr>
            <p:blipFill>
              <a:blip r:embed="rId7">
                <a:alphaModFix/>
              </a:blip>
              <a:stretch>
                <a:fillRect/>
              </a:stretch>
            </p:blipFill>
            <p:spPr>
              <a:xfrm>
                <a:off x="-5" y="11"/>
                <a:ext cx="745705" cy="715391"/>
              </a:xfrm>
              <a:prstGeom prst="rect">
                <a:avLst/>
              </a:prstGeom>
              <a:noFill/>
              <a:ln>
                <a:noFill/>
              </a:ln>
            </p:spPr>
          </p:pic>
          <p:pic>
            <p:nvPicPr>
              <p:cNvPr id="81" name="Google Shape;81;p5"/>
              <p:cNvPicPr preferRelativeResize="0"/>
              <p:nvPr/>
            </p:nvPicPr>
            <p:blipFill>
              <a:blip r:embed="rId8">
                <a:alphaModFix/>
              </a:blip>
              <a:stretch>
                <a:fillRect/>
              </a:stretch>
            </p:blipFill>
            <p:spPr>
              <a:xfrm>
                <a:off x="-156199" y="1138350"/>
                <a:ext cx="789325" cy="789325"/>
              </a:xfrm>
              <a:prstGeom prst="rect">
                <a:avLst/>
              </a:prstGeom>
              <a:noFill/>
              <a:ln>
                <a:noFill/>
              </a:ln>
            </p:spPr>
          </p:pic>
          <p:pic>
            <p:nvPicPr>
              <p:cNvPr id="82" name="Google Shape;82;p5"/>
              <p:cNvPicPr preferRelativeResize="0"/>
              <p:nvPr/>
            </p:nvPicPr>
            <p:blipFill>
              <a:blip r:embed="rId9">
                <a:alphaModFix/>
              </a:blip>
              <a:stretch>
                <a:fillRect/>
              </a:stretch>
            </p:blipFill>
            <p:spPr>
              <a:xfrm>
                <a:off x="1188675" y="67725"/>
                <a:ext cx="709325" cy="616798"/>
              </a:xfrm>
              <a:prstGeom prst="rect">
                <a:avLst/>
              </a:prstGeom>
              <a:noFill/>
              <a:ln>
                <a:noFill/>
              </a:ln>
            </p:spPr>
          </p:pic>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3"/>
        <p:cNvGrpSpPr/>
        <p:nvPr/>
      </p:nvGrpSpPr>
      <p:grpSpPr>
        <a:xfrm>
          <a:off x="0" y="0"/>
          <a:ext cx="0" cy="0"/>
          <a:chOff x="0" y="0"/>
          <a:chExt cx="0" cy="0"/>
        </a:xfrm>
      </p:grpSpPr>
      <p:sp>
        <p:nvSpPr>
          <p:cNvPr id="84" name="Google Shape;84;p6"/>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 name="Google Shape;85;p6"/>
          <p:cNvGrpSpPr/>
          <p:nvPr/>
        </p:nvGrpSpPr>
        <p:grpSpPr>
          <a:xfrm>
            <a:off x="2804579" y="5073892"/>
            <a:ext cx="3110999" cy="2916067"/>
            <a:chOff x="2630051" y="4806383"/>
            <a:chExt cx="3285804" cy="3079918"/>
          </a:xfrm>
        </p:grpSpPr>
        <p:pic>
          <p:nvPicPr>
            <p:cNvPr id="86" name="Google Shape;86;p6"/>
            <p:cNvPicPr preferRelativeResize="0"/>
            <p:nvPr/>
          </p:nvPicPr>
          <p:blipFill>
            <a:blip r:embed="rId2">
              <a:alphaModFix/>
            </a:blip>
            <a:stretch>
              <a:fillRect/>
            </a:stretch>
          </p:blipFill>
          <p:spPr>
            <a:xfrm rot="-3561210">
              <a:off x="2940161" y="6665159"/>
              <a:ext cx="786848" cy="1169298"/>
            </a:xfrm>
            <a:prstGeom prst="rect">
              <a:avLst/>
            </a:prstGeom>
            <a:noFill/>
            <a:ln>
              <a:noFill/>
            </a:ln>
          </p:spPr>
        </p:pic>
        <p:pic>
          <p:nvPicPr>
            <p:cNvPr id="87" name="Google Shape;87;p6"/>
            <p:cNvPicPr preferRelativeResize="0"/>
            <p:nvPr/>
          </p:nvPicPr>
          <p:blipFill>
            <a:blip r:embed="rId3">
              <a:alphaModFix/>
            </a:blip>
            <a:stretch>
              <a:fillRect/>
            </a:stretch>
          </p:blipFill>
          <p:spPr>
            <a:xfrm rot="2891076">
              <a:off x="4526946" y="5037758"/>
              <a:ext cx="1143759" cy="1169300"/>
            </a:xfrm>
            <a:prstGeom prst="rect">
              <a:avLst/>
            </a:prstGeom>
            <a:noFill/>
            <a:ln>
              <a:noFill/>
            </a:ln>
          </p:spPr>
        </p:pic>
        <p:grpSp>
          <p:nvGrpSpPr>
            <p:cNvPr id="88" name="Google Shape;88;p6"/>
            <p:cNvGrpSpPr/>
            <p:nvPr/>
          </p:nvGrpSpPr>
          <p:grpSpPr>
            <a:xfrm>
              <a:off x="3316773" y="5667863"/>
              <a:ext cx="2599082" cy="2218438"/>
              <a:chOff x="3316773" y="5667863"/>
              <a:chExt cx="2599082" cy="2218438"/>
            </a:xfrm>
          </p:grpSpPr>
          <p:pic>
            <p:nvPicPr>
              <p:cNvPr id="89" name="Google Shape;89;p6"/>
              <p:cNvPicPr preferRelativeResize="0"/>
              <p:nvPr/>
            </p:nvPicPr>
            <p:blipFill>
              <a:blip r:embed="rId2">
                <a:alphaModFix/>
              </a:blip>
              <a:stretch>
                <a:fillRect/>
              </a:stretch>
            </p:blipFill>
            <p:spPr>
              <a:xfrm rot="-3561210">
                <a:off x="4024411" y="6665159"/>
                <a:ext cx="786848" cy="1169298"/>
              </a:xfrm>
              <a:prstGeom prst="rect">
                <a:avLst/>
              </a:prstGeom>
              <a:noFill/>
              <a:ln>
                <a:noFill/>
              </a:ln>
            </p:spPr>
          </p:pic>
          <p:pic>
            <p:nvPicPr>
              <p:cNvPr id="90" name="Google Shape;90;p6"/>
              <p:cNvPicPr preferRelativeResize="0"/>
              <p:nvPr/>
            </p:nvPicPr>
            <p:blipFill>
              <a:blip r:embed="rId3">
                <a:alphaModFix/>
              </a:blip>
              <a:stretch>
                <a:fillRect/>
              </a:stretch>
            </p:blipFill>
            <p:spPr>
              <a:xfrm rot="2891076">
                <a:off x="4526946" y="6066408"/>
                <a:ext cx="1143759" cy="1169300"/>
              </a:xfrm>
              <a:prstGeom prst="rect">
                <a:avLst/>
              </a:prstGeom>
              <a:noFill/>
              <a:ln>
                <a:noFill/>
              </a:ln>
            </p:spPr>
          </p:pic>
          <p:pic>
            <p:nvPicPr>
              <p:cNvPr id="91" name="Google Shape;91;p6"/>
              <p:cNvPicPr preferRelativeResize="0"/>
              <p:nvPr/>
            </p:nvPicPr>
            <p:blipFill>
              <a:blip r:embed="rId4">
                <a:alphaModFix/>
              </a:blip>
              <a:stretch>
                <a:fillRect/>
              </a:stretch>
            </p:blipFill>
            <p:spPr>
              <a:xfrm>
                <a:off x="4742674" y="7010579"/>
                <a:ext cx="431665" cy="478471"/>
              </a:xfrm>
              <a:prstGeom prst="rect">
                <a:avLst/>
              </a:prstGeom>
              <a:noFill/>
              <a:ln>
                <a:noFill/>
              </a:ln>
            </p:spPr>
          </p:pic>
          <p:pic>
            <p:nvPicPr>
              <p:cNvPr id="92" name="Google Shape;92;p6"/>
              <p:cNvPicPr preferRelativeResize="0"/>
              <p:nvPr/>
            </p:nvPicPr>
            <p:blipFill>
              <a:blip r:embed="rId5">
                <a:alphaModFix/>
              </a:blip>
              <a:stretch>
                <a:fillRect/>
              </a:stretch>
            </p:blipFill>
            <p:spPr>
              <a:xfrm>
                <a:off x="4603856" y="5667863"/>
                <a:ext cx="709329" cy="685078"/>
              </a:xfrm>
              <a:prstGeom prst="rect">
                <a:avLst/>
              </a:prstGeom>
              <a:noFill/>
              <a:ln>
                <a:noFill/>
              </a:ln>
            </p:spPr>
          </p:pic>
          <p:pic>
            <p:nvPicPr>
              <p:cNvPr id="93" name="Google Shape;93;p6"/>
              <p:cNvPicPr preferRelativeResize="0"/>
              <p:nvPr/>
            </p:nvPicPr>
            <p:blipFill>
              <a:blip r:embed="rId6">
                <a:alphaModFix/>
              </a:blip>
              <a:stretch>
                <a:fillRect/>
              </a:stretch>
            </p:blipFill>
            <p:spPr>
              <a:xfrm>
                <a:off x="3316773" y="6907275"/>
                <a:ext cx="633233" cy="685075"/>
              </a:xfrm>
              <a:prstGeom prst="rect">
                <a:avLst/>
              </a:prstGeom>
              <a:noFill/>
              <a:ln>
                <a:noFill/>
              </a:ln>
            </p:spPr>
          </p:pic>
        </p:grpSp>
      </p:grpSp>
      <p:grpSp>
        <p:nvGrpSpPr>
          <p:cNvPr id="94" name="Google Shape;94;p6"/>
          <p:cNvGrpSpPr/>
          <p:nvPr/>
        </p:nvGrpSpPr>
        <p:grpSpPr>
          <a:xfrm>
            <a:off x="-578578" y="-351517"/>
            <a:ext cx="3170709" cy="2999827"/>
            <a:chOff x="-578549" y="-351492"/>
            <a:chExt cx="3299729" cy="3121893"/>
          </a:xfrm>
        </p:grpSpPr>
        <p:pic>
          <p:nvPicPr>
            <p:cNvPr id="95" name="Google Shape;95;p6"/>
            <p:cNvPicPr preferRelativeResize="0"/>
            <p:nvPr/>
          </p:nvPicPr>
          <p:blipFill>
            <a:blip r:embed="rId2">
              <a:alphaModFix/>
            </a:blip>
            <a:stretch>
              <a:fillRect/>
            </a:stretch>
          </p:blipFill>
          <p:spPr>
            <a:xfrm rot="7238790">
              <a:off x="1624222" y="-299649"/>
              <a:ext cx="786848" cy="1169298"/>
            </a:xfrm>
            <a:prstGeom prst="rect">
              <a:avLst/>
            </a:prstGeom>
            <a:noFill/>
            <a:ln>
              <a:noFill/>
            </a:ln>
          </p:spPr>
        </p:pic>
        <p:pic>
          <p:nvPicPr>
            <p:cNvPr id="96" name="Google Shape;96;p6"/>
            <p:cNvPicPr preferRelativeResize="0"/>
            <p:nvPr/>
          </p:nvPicPr>
          <p:blipFill>
            <a:blip r:embed="rId3">
              <a:alphaModFix/>
            </a:blip>
            <a:stretch>
              <a:fillRect/>
            </a:stretch>
          </p:blipFill>
          <p:spPr>
            <a:xfrm rot="-7908924">
              <a:off x="-333400" y="1369725"/>
              <a:ext cx="1143759" cy="1169300"/>
            </a:xfrm>
            <a:prstGeom prst="rect">
              <a:avLst/>
            </a:prstGeom>
            <a:noFill/>
            <a:ln>
              <a:noFill/>
            </a:ln>
          </p:spPr>
        </p:pic>
        <p:grpSp>
          <p:nvGrpSpPr>
            <p:cNvPr id="97" name="Google Shape;97;p6"/>
            <p:cNvGrpSpPr/>
            <p:nvPr/>
          </p:nvGrpSpPr>
          <p:grpSpPr>
            <a:xfrm>
              <a:off x="-578549" y="-351492"/>
              <a:ext cx="2476549" cy="2279167"/>
              <a:chOff x="-578549" y="-351492"/>
              <a:chExt cx="2476549" cy="2279167"/>
            </a:xfrm>
          </p:grpSpPr>
          <p:pic>
            <p:nvPicPr>
              <p:cNvPr id="98" name="Google Shape;98;p6"/>
              <p:cNvPicPr preferRelativeResize="0"/>
              <p:nvPr/>
            </p:nvPicPr>
            <p:blipFill>
              <a:blip r:embed="rId2">
                <a:alphaModFix/>
              </a:blip>
              <a:stretch>
                <a:fillRect/>
              </a:stretch>
            </p:blipFill>
            <p:spPr>
              <a:xfrm rot="7238790">
                <a:off x="526047" y="-299649"/>
                <a:ext cx="786848" cy="1169298"/>
              </a:xfrm>
              <a:prstGeom prst="rect">
                <a:avLst/>
              </a:prstGeom>
              <a:noFill/>
              <a:ln>
                <a:noFill/>
              </a:ln>
            </p:spPr>
          </p:pic>
          <p:pic>
            <p:nvPicPr>
              <p:cNvPr id="99" name="Google Shape;99;p6"/>
              <p:cNvPicPr preferRelativeResize="0"/>
              <p:nvPr/>
            </p:nvPicPr>
            <p:blipFill>
              <a:blip r:embed="rId3">
                <a:alphaModFix/>
              </a:blip>
              <a:stretch>
                <a:fillRect/>
              </a:stretch>
            </p:blipFill>
            <p:spPr>
              <a:xfrm rot="-7908924">
                <a:off x="-333400" y="299100"/>
                <a:ext cx="1143759" cy="1169300"/>
              </a:xfrm>
              <a:prstGeom prst="rect">
                <a:avLst/>
              </a:prstGeom>
              <a:noFill/>
              <a:ln>
                <a:noFill/>
              </a:ln>
            </p:spPr>
          </p:pic>
          <p:pic>
            <p:nvPicPr>
              <p:cNvPr id="100" name="Google Shape;100;p6"/>
              <p:cNvPicPr preferRelativeResize="0"/>
              <p:nvPr/>
            </p:nvPicPr>
            <p:blipFill>
              <a:blip r:embed="rId7">
                <a:alphaModFix/>
              </a:blip>
              <a:stretch>
                <a:fillRect/>
              </a:stretch>
            </p:blipFill>
            <p:spPr>
              <a:xfrm>
                <a:off x="-5" y="11"/>
                <a:ext cx="745705" cy="715391"/>
              </a:xfrm>
              <a:prstGeom prst="rect">
                <a:avLst/>
              </a:prstGeom>
              <a:noFill/>
              <a:ln>
                <a:noFill/>
              </a:ln>
            </p:spPr>
          </p:pic>
          <p:pic>
            <p:nvPicPr>
              <p:cNvPr id="101" name="Google Shape;101;p6"/>
              <p:cNvPicPr preferRelativeResize="0"/>
              <p:nvPr/>
            </p:nvPicPr>
            <p:blipFill>
              <a:blip r:embed="rId8">
                <a:alphaModFix/>
              </a:blip>
              <a:stretch>
                <a:fillRect/>
              </a:stretch>
            </p:blipFill>
            <p:spPr>
              <a:xfrm>
                <a:off x="-156199" y="1138350"/>
                <a:ext cx="789325" cy="789325"/>
              </a:xfrm>
              <a:prstGeom prst="rect">
                <a:avLst/>
              </a:prstGeom>
              <a:noFill/>
              <a:ln>
                <a:noFill/>
              </a:ln>
            </p:spPr>
          </p:pic>
          <p:pic>
            <p:nvPicPr>
              <p:cNvPr id="102" name="Google Shape;102;p6"/>
              <p:cNvPicPr preferRelativeResize="0"/>
              <p:nvPr/>
            </p:nvPicPr>
            <p:blipFill>
              <a:blip r:embed="rId9">
                <a:alphaModFix/>
              </a:blip>
              <a:stretch>
                <a:fillRect/>
              </a:stretch>
            </p:blipFill>
            <p:spPr>
              <a:xfrm>
                <a:off x="1188675" y="67725"/>
                <a:ext cx="709325" cy="616798"/>
              </a:xfrm>
              <a:prstGeom prst="rect">
                <a:avLst/>
              </a:prstGeom>
              <a:noFill/>
              <a:ln>
                <a:noFill/>
              </a:ln>
            </p:spPr>
          </p:pic>
        </p:grpSp>
      </p:grpSp>
      <p:sp>
        <p:nvSpPr>
          <p:cNvPr id="103" name="Google Shape;103;p6"/>
          <p:cNvSpPr txBox="1">
            <a:spLocks noGrp="1"/>
          </p:cNvSpPr>
          <p:nvPr>
            <p:ph type="title"/>
          </p:nvPr>
        </p:nvSpPr>
        <p:spPr>
          <a:xfrm>
            <a:off x="515825" y="654275"/>
            <a:ext cx="4299300" cy="10455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300"/>
              <a:buNone/>
              <a:defRPr sz="3000"/>
            </a:lvl1pPr>
            <a:lvl2pPr lvl="1" rtl="0">
              <a:spcBef>
                <a:spcPts val="0"/>
              </a:spcBef>
              <a:spcAft>
                <a:spcPts val="0"/>
              </a:spcAft>
              <a:buClr>
                <a:schemeClr val="lt1"/>
              </a:buClr>
              <a:buSzPts val="4300"/>
              <a:buNone/>
              <a:defRPr>
                <a:solidFill>
                  <a:schemeClr val="lt1"/>
                </a:solidFill>
              </a:defRPr>
            </a:lvl2pPr>
            <a:lvl3pPr lvl="2" rtl="0">
              <a:spcBef>
                <a:spcPts val="0"/>
              </a:spcBef>
              <a:spcAft>
                <a:spcPts val="0"/>
              </a:spcAft>
              <a:buClr>
                <a:schemeClr val="lt1"/>
              </a:buClr>
              <a:buSzPts val="4300"/>
              <a:buNone/>
              <a:defRPr>
                <a:solidFill>
                  <a:schemeClr val="lt1"/>
                </a:solidFill>
              </a:defRPr>
            </a:lvl3pPr>
            <a:lvl4pPr lvl="3" rtl="0">
              <a:spcBef>
                <a:spcPts val="0"/>
              </a:spcBef>
              <a:spcAft>
                <a:spcPts val="0"/>
              </a:spcAft>
              <a:buClr>
                <a:schemeClr val="lt1"/>
              </a:buClr>
              <a:buSzPts val="4300"/>
              <a:buNone/>
              <a:defRPr>
                <a:solidFill>
                  <a:schemeClr val="lt1"/>
                </a:solidFill>
              </a:defRPr>
            </a:lvl4pPr>
            <a:lvl5pPr lvl="4" rtl="0">
              <a:spcBef>
                <a:spcPts val="0"/>
              </a:spcBef>
              <a:spcAft>
                <a:spcPts val="0"/>
              </a:spcAft>
              <a:buClr>
                <a:schemeClr val="lt1"/>
              </a:buClr>
              <a:buSzPts val="4300"/>
              <a:buNone/>
              <a:defRPr>
                <a:solidFill>
                  <a:schemeClr val="lt1"/>
                </a:solidFill>
              </a:defRPr>
            </a:lvl5pPr>
            <a:lvl6pPr lvl="5" rtl="0">
              <a:spcBef>
                <a:spcPts val="0"/>
              </a:spcBef>
              <a:spcAft>
                <a:spcPts val="0"/>
              </a:spcAft>
              <a:buClr>
                <a:schemeClr val="lt1"/>
              </a:buClr>
              <a:buSzPts val="4300"/>
              <a:buNone/>
              <a:defRPr>
                <a:solidFill>
                  <a:schemeClr val="lt1"/>
                </a:solidFill>
              </a:defRPr>
            </a:lvl6pPr>
            <a:lvl7pPr lvl="6" rtl="0">
              <a:spcBef>
                <a:spcPts val="0"/>
              </a:spcBef>
              <a:spcAft>
                <a:spcPts val="0"/>
              </a:spcAft>
              <a:buClr>
                <a:schemeClr val="lt1"/>
              </a:buClr>
              <a:buSzPts val="4300"/>
              <a:buNone/>
              <a:defRPr>
                <a:solidFill>
                  <a:schemeClr val="lt1"/>
                </a:solidFill>
              </a:defRPr>
            </a:lvl7pPr>
            <a:lvl8pPr lvl="7" rtl="0">
              <a:spcBef>
                <a:spcPts val="0"/>
              </a:spcBef>
              <a:spcAft>
                <a:spcPts val="0"/>
              </a:spcAft>
              <a:buClr>
                <a:schemeClr val="lt1"/>
              </a:buClr>
              <a:buSzPts val="4300"/>
              <a:buNone/>
              <a:defRPr>
                <a:solidFill>
                  <a:schemeClr val="lt1"/>
                </a:solidFill>
              </a:defRPr>
            </a:lvl8pPr>
            <a:lvl9pPr lvl="8" rtl="0">
              <a:spcBef>
                <a:spcPts val="0"/>
              </a:spcBef>
              <a:spcAft>
                <a:spcPts val="0"/>
              </a:spcAft>
              <a:buClr>
                <a:schemeClr val="lt1"/>
              </a:buClr>
              <a:buSzPts val="4300"/>
              <a:buNone/>
              <a:defRPr>
                <a:solidFill>
                  <a:schemeClr val="lt1"/>
                </a:solidFill>
              </a:defRPr>
            </a:lvl9pPr>
          </a:lstStyle>
          <a:p>
            <a:endParaRPr/>
          </a:p>
        </p:txBody>
      </p:sp>
      <p:sp>
        <p:nvSpPr>
          <p:cNvPr id="104" name="Google Shape;104;p6"/>
          <p:cNvSpPr/>
          <p:nvPr/>
        </p:nvSpPr>
        <p:spPr>
          <a:xfrm>
            <a:off x="-5862975" y="3946363"/>
            <a:ext cx="100500" cy="100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05"/>
        <p:cNvGrpSpPr/>
        <p:nvPr/>
      </p:nvGrpSpPr>
      <p:grpSpPr>
        <a:xfrm>
          <a:off x="0" y="0"/>
          <a:ext cx="0" cy="0"/>
          <a:chOff x="0" y="0"/>
          <a:chExt cx="0" cy="0"/>
        </a:xfrm>
      </p:grpSpPr>
      <p:sp>
        <p:nvSpPr>
          <p:cNvPr id="106" name="Google Shape;106;p7"/>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7"/>
          <p:cNvSpPr txBox="1">
            <a:spLocks noGrp="1"/>
          </p:cNvSpPr>
          <p:nvPr>
            <p:ph type="title"/>
          </p:nvPr>
        </p:nvSpPr>
        <p:spPr>
          <a:xfrm>
            <a:off x="419760" y="654287"/>
            <a:ext cx="4491300" cy="841800"/>
          </a:xfrm>
          <a:prstGeom prst="rect">
            <a:avLst/>
          </a:prstGeom>
        </p:spPr>
        <p:txBody>
          <a:bodyPr spcFirstLastPara="1" wrap="square" lIns="111525" tIns="111525" rIns="111525" bIns="111525" anchor="t" anchorCtr="0">
            <a:noAutofit/>
          </a:bodyPr>
          <a:lstStyle>
            <a:lvl1pPr lvl="0" rtl="0">
              <a:spcBef>
                <a:spcPts val="0"/>
              </a:spcBef>
              <a:spcAft>
                <a:spcPts val="0"/>
              </a:spcAft>
              <a:buSzPts val="4300"/>
              <a:buNone/>
              <a:defRPr/>
            </a:lvl1pPr>
            <a:lvl2pPr lvl="1" rtl="0">
              <a:spcBef>
                <a:spcPts val="0"/>
              </a:spcBef>
              <a:spcAft>
                <a:spcPts val="0"/>
              </a:spcAft>
              <a:buSzPts val="4300"/>
              <a:buNone/>
              <a:defRPr/>
            </a:lvl2pPr>
            <a:lvl3pPr lvl="2" rtl="0">
              <a:spcBef>
                <a:spcPts val="0"/>
              </a:spcBef>
              <a:spcAft>
                <a:spcPts val="0"/>
              </a:spcAft>
              <a:buSzPts val="4300"/>
              <a:buNone/>
              <a:defRPr/>
            </a:lvl3pPr>
            <a:lvl4pPr lvl="3" rtl="0">
              <a:spcBef>
                <a:spcPts val="0"/>
              </a:spcBef>
              <a:spcAft>
                <a:spcPts val="0"/>
              </a:spcAft>
              <a:buSzPts val="4300"/>
              <a:buNone/>
              <a:defRPr/>
            </a:lvl4pPr>
            <a:lvl5pPr lvl="4" rtl="0">
              <a:spcBef>
                <a:spcPts val="0"/>
              </a:spcBef>
              <a:spcAft>
                <a:spcPts val="0"/>
              </a:spcAft>
              <a:buSzPts val="4300"/>
              <a:buNone/>
              <a:defRPr/>
            </a:lvl5pPr>
            <a:lvl6pPr lvl="5" rtl="0">
              <a:spcBef>
                <a:spcPts val="0"/>
              </a:spcBef>
              <a:spcAft>
                <a:spcPts val="0"/>
              </a:spcAft>
              <a:buSzPts val="4300"/>
              <a:buNone/>
              <a:defRPr/>
            </a:lvl6pPr>
            <a:lvl7pPr lvl="6" rtl="0">
              <a:spcBef>
                <a:spcPts val="0"/>
              </a:spcBef>
              <a:spcAft>
                <a:spcPts val="0"/>
              </a:spcAft>
              <a:buSzPts val="4300"/>
              <a:buNone/>
              <a:defRPr/>
            </a:lvl7pPr>
            <a:lvl8pPr lvl="7" rtl="0">
              <a:spcBef>
                <a:spcPts val="0"/>
              </a:spcBef>
              <a:spcAft>
                <a:spcPts val="0"/>
              </a:spcAft>
              <a:buSzPts val="4300"/>
              <a:buNone/>
              <a:defRPr/>
            </a:lvl8pPr>
            <a:lvl9pPr lvl="8" rtl="0">
              <a:spcBef>
                <a:spcPts val="0"/>
              </a:spcBef>
              <a:spcAft>
                <a:spcPts val="0"/>
              </a:spcAft>
              <a:buSzPts val="4300"/>
              <a:buNone/>
              <a:defRPr/>
            </a:lvl9pPr>
          </a:lstStyle>
          <a:p>
            <a:endParaRPr/>
          </a:p>
        </p:txBody>
      </p:sp>
      <p:sp>
        <p:nvSpPr>
          <p:cNvPr id="108" name="Google Shape;108;p7"/>
          <p:cNvSpPr txBox="1">
            <a:spLocks noGrp="1"/>
          </p:cNvSpPr>
          <p:nvPr>
            <p:ph type="body" idx="1"/>
          </p:nvPr>
        </p:nvSpPr>
        <p:spPr>
          <a:xfrm>
            <a:off x="604625" y="1694400"/>
            <a:ext cx="4121700" cy="5022900"/>
          </a:xfrm>
          <a:prstGeom prst="rect">
            <a:avLst/>
          </a:prstGeom>
        </p:spPr>
        <p:txBody>
          <a:bodyPr spcFirstLastPara="1" wrap="square" lIns="111525" tIns="111525" rIns="111525" bIns="111525" anchor="t" anchorCtr="0">
            <a:noAutofit/>
          </a:bodyPr>
          <a:lstStyle>
            <a:lvl1pPr marL="457200" lvl="0" indent="-323850" rtl="0">
              <a:lnSpc>
                <a:spcPct val="115000"/>
              </a:lnSpc>
              <a:spcBef>
                <a:spcPts val="0"/>
              </a:spcBef>
              <a:spcAft>
                <a:spcPts val="0"/>
              </a:spcAft>
              <a:buSzPts val="1500"/>
              <a:buChar char="●"/>
              <a:defRPr sz="1500"/>
            </a:lvl1pPr>
            <a:lvl2pPr marL="914400" lvl="1" indent="-323850" rtl="0">
              <a:lnSpc>
                <a:spcPct val="115000"/>
              </a:lnSpc>
              <a:spcBef>
                <a:spcPts val="0"/>
              </a:spcBef>
              <a:spcAft>
                <a:spcPts val="0"/>
              </a:spcAft>
              <a:buSzPts val="1500"/>
              <a:buChar char="○"/>
              <a:defRPr sz="1500"/>
            </a:lvl2pPr>
            <a:lvl3pPr marL="1371600" lvl="2" indent="-323850" rtl="0">
              <a:lnSpc>
                <a:spcPct val="115000"/>
              </a:lnSpc>
              <a:spcBef>
                <a:spcPts val="0"/>
              </a:spcBef>
              <a:spcAft>
                <a:spcPts val="0"/>
              </a:spcAft>
              <a:buSzPts val="1500"/>
              <a:buChar char="■"/>
              <a:defRPr sz="1500"/>
            </a:lvl3pPr>
            <a:lvl4pPr marL="1828800" lvl="3" indent="-323850" rtl="0">
              <a:lnSpc>
                <a:spcPct val="115000"/>
              </a:lnSpc>
              <a:spcBef>
                <a:spcPts val="0"/>
              </a:spcBef>
              <a:spcAft>
                <a:spcPts val="0"/>
              </a:spcAft>
              <a:buSzPts val="1500"/>
              <a:buChar char="●"/>
              <a:defRPr sz="1500"/>
            </a:lvl4pPr>
            <a:lvl5pPr marL="2286000" lvl="4" indent="-323850" rtl="0">
              <a:lnSpc>
                <a:spcPct val="115000"/>
              </a:lnSpc>
              <a:spcBef>
                <a:spcPts val="0"/>
              </a:spcBef>
              <a:spcAft>
                <a:spcPts val="0"/>
              </a:spcAft>
              <a:buSzPts val="1500"/>
              <a:buChar char="○"/>
              <a:defRPr sz="1500"/>
            </a:lvl5pPr>
            <a:lvl6pPr marL="2743200" lvl="5" indent="-323850" rtl="0">
              <a:lnSpc>
                <a:spcPct val="115000"/>
              </a:lnSpc>
              <a:spcBef>
                <a:spcPts val="0"/>
              </a:spcBef>
              <a:spcAft>
                <a:spcPts val="0"/>
              </a:spcAft>
              <a:buSzPts val="1500"/>
              <a:buChar char="■"/>
              <a:defRPr sz="1500"/>
            </a:lvl6pPr>
            <a:lvl7pPr marL="3200400" lvl="6" indent="-323850" rtl="0">
              <a:lnSpc>
                <a:spcPct val="115000"/>
              </a:lnSpc>
              <a:spcBef>
                <a:spcPts val="0"/>
              </a:spcBef>
              <a:spcAft>
                <a:spcPts val="0"/>
              </a:spcAft>
              <a:buSzPts val="1500"/>
              <a:buChar char="●"/>
              <a:defRPr sz="1500"/>
            </a:lvl7pPr>
            <a:lvl8pPr marL="3657600" lvl="7" indent="-323850" rtl="0">
              <a:lnSpc>
                <a:spcPct val="115000"/>
              </a:lnSpc>
              <a:spcBef>
                <a:spcPts val="0"/>
              </a:spcBef>
              <a:spcAft>
                <a:spcPts val="0"/>
              </a:spcAft>
              <a:buSzPts val="1500"/>
              <a:buChar char="○"/>
              <a:defRPr sz="1500"/>
            </a:lvl8pPr>
            <a:lvl9pPr marL="4114800" lvl="8" indent="-323850" rtl="0">
              <a:lnSpc>
                <a:spcPct val="115000"/>
              </a:lnSpc>
              <a:spcBef>
                <a:spcPts val="0"/>
              </a:spcBef>
              <a:spcAft>
                <a:spcPts val="0"/>
              </a:spcAft>
              <a:buSzPts val="1500"/>
              <a:buChar char="■"/>
              <a:defRPr sz="1500"/>
            </a:lvl9pPr>
          </a:lstStyle>
          <a:p>
            <a:endParaRPr/>
          </a:p>
        </p:txBody>
      </p:sp>
      <p:grpSp>
        <p:nvGrpSpPr>
          <p:cNvPr id="109" name="Google Shape;109;p7"/>
          <p:cNvGrpSpPr/>
          <p:nvPr/>
        </p:nvGrpSpPr>
        <p:grpSpPr>
          <a:xfrm>
            <a:off x="2804579" y="5073892"/>
            <a:ext cx="3110999" cy="2916067"/>
            <a:chOff x="2630051" y="4806383"/>
            <a:chExt cx="3285804" cy="3079918"/>
          </a:xfrm>
        </p:grpSpPr>
        <p:pic>
          <p:nvPicPr>
            <p:cNvPr id="110" name="Google Shape;110;p7"/>
            <p:cNvPicPr preferRelativeResize="0"/>
            <p:nvPr/>
          </p:nvPicPr>
          <p:blipFill>
            <a:blip r:embed="rId2">
              <a:alphaModFix/>
            </a:blip>
            <a:stretch>
              <a:fillRect/>
            </a:stretch>
          </p:blipFill>
          <p:spPr>
            <a:xfrm rot="-3561210">
              <a:off x="2940161" y="6665159"/>
              <a:ext cx="786848" cy="1169298"/>
            </a:xfrm>
            <a:prstGeom prst="rect">
              <a:avLst/>
            </a:prstGeom>
            <a:noFill/>
            <a:ln>
              <a:noFill/>
            </a:ln>
          </p:spPr>
        </p:pic>
        <p:pic>
          <p:nvPicPr>
            <p:cNvPr id="111" name="Google Shape;111;p7"/>
            <p:cNvPicPr preferRelativeResize="0"/>
            <p:nvPr/>
          </p:nvPicPr>
          <p:blipFill>
            <a:blip r:embed="rId3">
              <a:alphaModFix/>
            </a:blip>
            <a:stretch>
              <a:fillRect/>
            </a:stretch>
          </p:blipFill>
          <p:spPr>
            <a:xfrm rot="2891076">
              <a:off x="4526946" y="5037758"/>
              <a:ext cx="1143759" cy="1169300"/>
            </a:xfrm>
            <a:prstGeom prst="rect">
              <a:avLst/>
            </a:prstGeom>
            <a:noFill/>
            <a:ln>
              <a:noFill/>
            </a:ln>
          </p:spPr>
        </p:pic>
        <p:grpSp>
          <p:nvGrpSpPr>
            <p:cNvPr id="112" name="Google Shape;112;p7"/>
            <p:cNvGrpSpPr/>
            <p:nvPr/>
          </p:nvGrpSpPr>
          <p:grpSpPr>
            <a:xfrm>
              <a:off x="3316773" y="5667863"/>
              <a:ext cx="2599082" cy="2218438"/>
              <a:chOff x="3316773" y="5667863"/>
              <a:chExt cx="2599082" cy="2218438"/>
            </a:xfrm>
          </p:grpSpPr>
          <p:pic>
            <p:nvPicPr>
              <p:cNvPr id="113" name="Google Shape;113;p7"/>
              <p:cNvPicPr preferRelativeResize="0"/>
              <p:nvPr/>
            </p:nvPicPr>
            <p:blipFill>
              <a:blip r:embed="rId2">
                <a:alphaModFix/>
              </a:blip>
              <a:stretch>
                <a:fillRect/>
              </a:stretch>
            </p:blipFill>
            <p:spPr>
              <a:xfrm rot="-3561210">
                <a:off x="4024411" y="6665159"/>
                <a:ext cx="786848" cy="1169298"/>
              </a:xfrm>
              <a:prstGeom prst="rect">
                <a:avLst/>
              </a:prstGeom>
              <a:noFill/>
              <a:ln>
                <a:noFill/>
              </a:ln>
            </p:spPr>
          </p:pic>
          <p:pic>
            <p:nvPicPr>
              <p:cNvPr id="114" name="Google Shape;114;p7"/>
              <p:cNvPicPr preferRelativeResize="0"/>
              <p:nvPr/>
            </p:nvPicPr>
            <p:blipFill>
              <a:blip r:embed="rId3">
                <a:alphaModFix/>
              </a:blip>
              <a:stretch>
                <a:fillRect/>
              </a:stretch>
            </p:blipFill>
            <p:spPr>
              <a:xfrm rot="2891076">
                <a:off x="4526946" y="6066408"/>
                <a:ext cx="1143759" cy="1169300"/>
              </a:xfrm>
              <a:prstGeom prst="rect">
                <a:avLst/>
              </a:prstGeom>
              <a:noFill/>
              <a:ln>
                <a:noFill/>
              </a:ln>
            </p:spPr>
          </p:pic>
          <p:pic>
            <p:nvPicPr>
              <p:cNvPr id="115" name="Google Shape;115;p7"/>
              <p:cNvPicPr preferRelativeResize="0"/>
              <p:nvPr/>
            </p:nvPicPr>
            <p:blipFill>
              <a:blip r:embed="rId4">
                <a:alphaModFix/>
              </a:blip>
              <a:stretch>
                <a:fillRect/>
              </a:stretch>
            </p:blipFill>
            <p:spPr>
              <a:xfrm>
                <a:off x="4742674" y="7010579"/>
                <a:ext cx="431665" cy="478471"/>
              </a:xfrm>
              <a:prstGeom prst="rect">
                <a:avLst/>
              </a:prstGeom>
              <a:noFill/>
              <a:ln>
                <a:noFill/>
              </a:ln>
            </p:spPr>
          </p:pic>
          <p:pic>
            <p:nvPicPr>
              <p:cNvPr id="116" name="Google Shape;116;p7"/>
              <p:cNvPicPr preferRelativeResize="0"/>
              <p:nvPr/>
            </p:nvPicPr>
            <p:blipFill>
              <a:blip r:embed="rId5">
                <a:alphaModFix/>
              </a:blip>
              <a:stretch>
                <a:fillRect/>
              </a:stretch>
            </p:blipFill>
            <p:spPr>
              <a:xfrm>
                <a:off x="4603856" y="5667863"/>
                <a:ext cx="709329" cy="685078"/>
              </a:xfrm>
              <a:prstGeom prst="rect">
                <a:avLst/>
              </a:prstGeom>
              <a:noFill/>
              <a:ln>
                <a:noFill/>
              </a:ln>
            </p:spPr>
          </p:pic>
          <p:pic>
            <p:nvPicPr>
              <p:cNvPr id="117" name="Google Shape;117;p7"/>
              <p:cNvPicPr preferRelativeResize="0"/>
              <p:nvPr/>
            </p:nvPicPr>
            <p:blipFill>
              <a:blip r:embed="rId6">
                <a:alphaModFix/>
              </a:blip>
              <a:stretch>
                <a:fillRect/>
              </a:stretch>
            </p:blipFill>
            <p:spPr>
              <a:xfrm>
                <a:off x="3316773" y="6907275"/>
                <a:ext cx="633233" cy="685075"/>
              </a:xfrm>
              <a:prstGeom prst="rect">
                <a:avLst/>
              </a:prstGeom>
              <a:noFill/>
              <a:ln>
                <a:noFill/>
              </a:ln>
            </p:spPr>
          </p:pic>
        </p:grpSp>
      </p:grpSp>
      <p:grpSp>
        <p:nvGrpSpPr>
          <p:cNvPr id="118" name="Google Shape;118;p7"/>
          <p:cNvGrpSpPr/>
          <p:nvPr/>
        </p:nvGrpSpPr>
        <p:grpSpPr>
          <a:xfrm>
            <a:off x="-578578" y="-351517"/>
            <a:ext cx="3170709" cy="2999827"/>
            <a:chOff x="-578549" y="-351492"/>
            <a:chExt cx="3299729" cy="3121893"/>
          </a:xfrm>
        </p:grpSpPr>
        <p:pic>
          <p:nvPicPr>
            <p:cNvPr id="119" name="Google Shape;119;p7"/>
            <p:cNvPicPr preferRelativeResize="0"/>
            <p:nvPr/>
          </p:nvPicPr>
          <p:blipFill>
            <a:blip r:embed="rId2">
              <a:alphaModFix/>
            </a:blip>
            <a:stretch>
              <a:fillRect/>
            </a:stretch>
          </p:blipFill>
          <p:spPr>
            <a:xfrm rot="7238790">
              <a:off x="1624222" y="-299649"/>
              <a:ext cx="786848" cy="1169298"/>
            </a:xfrm>
            <a:prstGeom prst="rect">
              <a:avLst/>
            </a:prstGeom>
            <a:noFill/>
            <a:ln>
              <a:noFill/>
            </a:ln>
          </p:spPr>
        </p:pic>
        <p:pic>
          <p:nvPicPr>
            <p:cNvPr id="120" name="Google Shape;120;p7"/>
            <p:cNvPicPr preferRelativeResize="0"/>
            <p:nvPr/>
          </p:nvPicPr>
          <p:blipFill>
            <a:blip r:embed="rId3">
              <a:alphaModFix/>
            </a:blip>
            <a:stretch>
              <a:fillRect/>
            </a:stretch>
          </p:blipFill>
          <p:spPr>
            <a:xfrm rot="-7908924">
              <a:off x="-333400" y="1369725"/>
              <a:ext cx="1143759" cy="1169300"/>
            </a:xfrm>
            <a:prstGeom prst="rect">
              <a:avLst/>
            </a:prstGeom>
            <a:noFill/>
            <a:ln>
              <a:noFill/>
            </a:ln>
          </p:spPr>
        </p:pic>
        <p:grpSp>
          <p:nvGrpSpPr>
            <p:cNvPr id="121" name="Google Shape;121;p7"/>
            <p:cNvGrpSpPr/>
            <p:nvPr/>
          </p:nvGrpSpPr>
          <p:grpSpPr>
            <a:xfrm>
              <a:off x="-578549" y="-351492"/>
              <a:ext cx="2476549" cy="2279167"/>
              <a:chOff x="-578549" y="-351492"/>
              <a:chExt cx="2476549" cy="2279167"/>
            </a:xfrm>
          </p:grpSpPr>
          <p:pic>
            <p:nvPicPr>
              <p:cNvPr id="122" name="Google Shape;122;p7"/>
              <p:cNvPicPr preferRelativeResize="0"/>
              <p:nvPr/>
            </p:nvPicPr>
            <p:blipFill>
              <a:blip r:embed="rId2">
                <a:alphaModFix/>
              </a:blip>
              <a:stretch>
                <a:fillRect/>
              </a:stretch>
            </p:blipFill>
            <p:spPr>
              <a:xfrm rot="7238790">
                <a:off x="526047" y="-299649"/>
                <a:ext cx="786848" cy="1169298"/>
              </a:xfrm>
              <a:prstGeom prst="rect">
                <a:avLst/>
              </a:prstGeom>
              <a:noFill/>
              <a:ln>
                <a:noFill/>
              </a:ln>
            </p:spPr>
          </p:pic>
          <p:pic>
            <p:nvPicPr>
              <p:cNvPr id="123" name="Google Shape;123;p7"/>
              <p:cNvPicPr preferRelativeResize="0"/>
              <p:nvPr/>
            </p:nvPicPr>
            <p:blipFill>
              <a:blip r:embed="rId3">
                <a:alphaModFix/>
              </a:blip>
              <a:stretch>
                <a:fillRect/>
              </a:stretch>
            </p:blipFill>
            <p:spPr>
              <a:xfrm rot="-7908924">
                <a:off x="-333400" y="299100"/>
                <a:ext cx="1143759" cy="1169300"/>
              </a:xfrm>
              <a:prstGeom prst="rect">
                <a:avLst/>
              </a:prstGeom>
              <a:noFill/>
              <a:ln>
                <a:noFill/>
              </a:ln>
            </p:spPr>
          </p:pic>
          <p:pic>
            <p:nvPicPr>
              <p:cNvPr id="124" name="Google Shape;124;p7"/>
              <p:cNvPicPr preferRelativeResize="0"/>
              <p:nvPr/>
            </p:nvPicPr>
            <p:blipFill>
              <a:blip r:embed="rId7">
                <a:alphaModFix/>
              </a:blip>
              <a:stretch>
                <a:fillRect/>
              </a:stretch>
            </p:blipFill>
            <p:spPr>
              <a:xfrm>
                <a:off x="-5" y="11"/>
                <a:ext cx="745705" cy="715391"/>
              </a:xfrm>
              <a:prstGeom prst="rect">
                <a:avLst/>
              </a:prstGeom>
              <a:noFill/>
              <a:ln>
                <a:noFill/>
              </a:ln>
            </p:spPr>
          </p:pic>
          <p:pic>
            <p:nvPicPr>
              <p:cNvPr id="125" name="Google Shape;125;p7"/>
              <p:cNvPicPr preferRelativeResize="0"/>
              <p:nvPr/>
            </p:nvPicPr>
            <p:blipFill>
              <a:blip r:embed="rId8">
                <a:alphaModFix/>
              </a:blip>
              <a:stretch>
                <a:fillRect/>
              </a:stretch>
            </p:blipFill>
            <p:spPr>
              <a:xfrm>
                <a:off x="-156199" y="1138350"/>
                <a:ext cx="789325" cy="789325"/>
              </a:xfrm>
              <a:prstGeom prst="rect">
                <a:avLst/>
              </a:prstGeom>
              <a:noFill/>
              <a:ln>
                <a:noFill/>
              </a:ln>
            </p:spPr>
          </p:pic>
          <p:pic>
            <p:nvPicPr>
              <p:cNvPr id="126" name="Google Shape;126;p7"/>
              <p:cNvPicPr preferRelativeResize="0"/>
              <p:nvPr/>
            </p:nvPicPr>
            <p:blipFill>
              <a:blip r:embed="rId9">
                <a:alphaModFix/>
              </a:blip>
              <a:stretch>
                <a:fillRect/>
              </a:stretch>
            </p:blipFill>
            <p:spPr>
              <a:xfrm>
                <a:off x="1188675" y="67725"/>
                <a:ext cx="709325" cy="616798"/>
              </a:xfrm>
              <a:prstGeom prst="rect">
                <a:avLst/>
              </a:prstGeom>
              <a:noFill/>
              <a:ln>
                <a:noFill/>
              </a:ln>
            </p:spPr>
          </p:pic>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27"/>
        <p:cNvGrpSpPr/>
        <p:nvPr/>
      </p:nvGrpSpPr>
      <p:grpSpPr>
        <a:xfrm>
          <a:off x="0" y="0"/>
          <a:ext cx="0" cy="0"/>
          <a:chOff x="0" y="0"/>
          <a:chExt cx="0" cy="0"/>
        </a:xfrm>
      </p:grpSpPr>
      <p:sp>
        <p:nvSpPr>
          <p:cNvPr id="128" name="Google Shape;128;p8"/>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txBox="1">
            <a:spLocks noGrp="1"/>
          </p:cNvSpPr>
          <p:nvPr>
            <p:ph type="title"/>
          </p:nvPr>
        </p:nvSpPr>
        <p:spPr>
          <a:xfrm>
            <a:off x="809262" y="1921731"/>
            <a:ext cx="3712500" cy="3719100"/>
          </a:xfrm>
          <a:prstGeom prst="rect">
            <a:avLst/>
          </a:prstGeom>
        </p:spPr>
        <p:txBody>
          <a:bodyPr spcFirstLastPara="1" wrap="square" lIns="111525" tIns="111525" rIns="111525" bIns="111525" anchor="ctr" anchorCtr="0">
            <a:noAutofit/>
          </a:bodyPr>
          <a:lstStyle>
            <a:lvl1pPr lvl="0" algn="ctr">
              <a:spcBef>
                <a:spcPts val="0"/>
              </a:spcBef>
              <a:spcAft>
                <a:spcPts val="0"/>
              </a:spcAft>
              <a:buSzPts val="7300"/>
              <a:buNone/>
              <a:defRPr sz="7300"/>
            </a:lvl1pPr>
            <a:lvl2pPr lvl="1" algn="ctr">
              <a:spcBef>
                <a:spcPts val="0"/>
              </a:spcBef>
              <a:spcAft>
                <a:spcPts val="0"/>
              </a:spcAft>
              <a:buSzPts val="7300"/>
              <a:buNone/>
              <a:defRPr sz="7300"/>
            </a:lvl2pPr>
            <a:lvl3pPr lvl="2" algn="ctr">
              <a:spcBef>
                <a:spcPts val="0"/>
              </a:spcBef>
              <a:spcAft>
                <a:spcPts val="0"/>
              </a:spcAft>
              <a:buSzPts val="7300"/>
              <a:buNone/>
              <a:defRPr sz="7300"/>
            </a:lvl3pPr>
            <a:lvl4pPr lvl="3" algn="ctr">
              <a:spcBef>
                <a:spcPts val="0"/>
              </a:spcBef>
              <a:spcAft>
                <a:spcPts val="0"/>
              </a:spcAft>
              <a:buSzPts val="7300"/>
              <a:buNone/>
              <a:defRPr sz="7300"/>
            </a:lvl4pPr>
            <a:lvl5pPr lvl="4" algn="ctr">
              <a:spcBef>
                <a:spcPts val="0"/>
              </a:spcBef>
              <a:spcAft>
                <a:spcPts val="0"/>
              </a:spcAft>
              <a:buSzPts val="7300"/>
              <a:buNone/>
              <a:defRPr sz="7300"/>
            </a:lvl5pPr>
            <a:lvl6pPr lvl="5" algn="ctr">
              <a:spcBef>
                <a:spcPts val="0"/>
              </a:spcBef>
              <a:spcAft>
                <a:spcPts val="0"/>
              </a:spcAft>
              <a:buSzPts val="7300"/>
              <a:buNone/>
              <a:defRPr sz="7300"/>
            </a:lvl6pPr>
            <a:lvl7pPr lvl="6" algn="ctr">
              <a:spcBef>
                <a:spcPts val="0"/>
              </a:spcBef>
              <a:spcAft>
                <a:spcPts val="0"/>
              </a:spcAft>
              <a:buSzPts val="7300"/>
              <a:buNone/>
              <a:defRPr sz="7300"/>
            </a:lvl7pPr>
            <a:lvl8pPr lvl="7" algn="ctr">
              <a:spcBef>
                <a:spcPts val="0"/>
              </a:spcBef>
              <a:spcAft>
                <a:spcPts val="0"/>
              </a:spcAft>
              <a:buSzPts val="7300"/>
              <a:buNone/>
              <a:defRPr sz="7300"/>
            </a:lvl8pPr>
            <a:lvl9pPr lvl="8" algn="ctr">
              <a:spcBef>
                <a:spcPts val="0"/>
              </a:spcBef>
              <a:spcAft>
                <a:spcPts val="0"/>
              </a:spcAft>
              <a:buSzPts val="7300"/>
              <a:buNone/>
              <a:defRPr sz="7300"/>
            </a:lvl9pPr>
          </a:lstStyle>
          <a:p>
            <a:endParaRPr/>
          </a:p>
        </p:txBody>
      </p:sp>
      <p:grpSp>
        <p:nvGrpSpPr>
          <p:cNvPr id="130" name="Google Shape;130;p8"/>
          <p:cNvGrpSpPr/>
          <p:nvPr/>
        </p:nvGrpSpPr>
        <p:grpSpPr>
          <a:xfrm>
            <a:off x="2910101" y="4874676"/>
            <a:ext cx="3005583" cy="3163778"/>
            <a:chOff x="2910101" y="4874676"/>
            <a:chExt cx="3005583" cy="3163778"/>
          </a:xfrm>
        </p:grpSpPr>
        <p:pic>
          <p:nvPicPr>
            <p:cNvPr id="131" name="Google Shape;131;p8"/>
            <p:cNvPicPr preferRelativeResize="0"/>
            <p:nvPr/>
          </p:nvPicPr>
          <p:blipFill>
            <a:blip r:embed="rId2">
              <a:alphaModFix/>
            </a:blip>
            <a:stretch>
              <a:fillRect/>
            </a:stretch>
          </p:blipFill>
          <p:spPr>
            <a:xfrm rot="-3561209">
              <a:off x="3209234" y="6860541"/>
              <a:ext cx="758993" cy="1127905"/>
            </a:xfrm>
            <a:prstGeom prst="rect">
              <a:avLst/>
            </a:prstGeom>
            <a:noFill/>
            <a:ln>
              <a:noFill/>
            </a:ln>
          </p:spPr>
        </p:pic>
        <p:pic>
          <p:nvPicPr>
            <p:cNvPr id="132" name="Google Shape;132;p8"/>
            <p:cNvPicPr preferRelativeResize="0"/>
            <p:nvPr/>
          </p:nvPicPr>
          <p:blipFill>
            <a:blip r:embed="rId3">
              <a:alphaModFix/>
            </a:blip>
            <a:stretch>
              <a:fillRect/>
            </a:stretch>
          </p:blipFill>
          <p:spPr>
            <a:xfrm rot="2891076">
              <a:off x="4575944" y="5097861"/>
              <a:ext cx="1103270" cy="1127907"/>
            </a:xfrm>
            <a:prstGeom prst="rect">
              <a:avLst/>
            </a:prstGeom>
            <a:noFill/>
            <a:ln>
              <a:noFill/>
            </a:ln>
          </p:spPr>
        </p:pic>
        <p:pic>
          <p:nvPicPr>
            <p:cNvPr id="133" name="Google Shape;133;p8"/>
            <p:cNvPicPr preferRelativeResize="0"/>
            <p:nvPr/>
          </p:nvPicPr>
          <p:blipFill>
            <a:blip r:embed="rId2">
              <a:alphaModFix/>
            </a:blip>
            <a:stretch>
              <a:fillRect/>
            </a:stretch>
          </p:blipFill>
          <p:spPr>
            <a:xfrm rot="-3561209">
              <a:off x="4091199" y="6708141"/>
              <a:ext cx="758993" cy="1127905"/>
            </a:xfrm>
            <a:prstGeom prst="rect">
              <a:avLst/>
            </a:prstGeom>
            <a:noFill/>
            <a:ln>
              <a:noFill/>
            </a:ln>
          </p:spPr>
        </p:pic>
        <p:pic>
          <p:nvPicPr>
            <p:cNvPr id="134" name="Google Shape;134;p8"/>
            <p:cNvPicPr preferRelativeResize="0"/>
            <p:nvPr/>
          </p:nvPicPr>
          <p:blipFill>
            <a:blip r:embed="rId3">
              <a:alphaModFix/>
            </a:blip>
            <a:stretch>
              <a:fillRect/>
            </a:stretch>
          </p:blipFill>
          <p:spPr>
            <a:xfrm rot="2891076">
              <a:off x="4575944" y="6130585"/>
              <a:ext cx="1103270" cy="1127907"/>
            </a:xfrm>
            <a:prstGeom prst="rect">
              <a:avLst/>
            </a:prstGeom>
            <a:noFill/>
            <a:ln>
              <a:noFill/>
            </a:ln>
          </p:spPr>
        </p:pic>
        <p:pic>
          <p:nvPicPr>
            <p:cNvPr id="135" name="Google Shape;135;p8"/>
            <p:cNvPicPr preferRelativeResize="0"/>
            <p:nvPr/>
          </p:nvPicPr>
          <p:blipFill>
            <a:blip r:embed="rId4">
              <a:alphaModFix/>
            </a:blip>
            <a:stretch>
              <a:fillRect/>
            </a:stretch>
          </p:blipFill>
          <p:spPr>
            <a:xfrm rot="10800000">
              <a:off x="4767914" y="6927053"/>
              <a:ext cx="719307" cy="690066"/>
            </a:xfrm>
            <a:prstGeom prst="rect">
              <a:avLst/>
            </a:prstGeom>
            <a:noFill/>
            <a:ln>
              <a:noFill/>
            </a:ln>
          </p:spPr>
        </p:pic>
        <p:pic>
          <p:nvPicPr>
            <p:cNvPr id="136" name="Google Shape;136;p8"/>
            <p:cNvPicPr preferRelativeResize="0"/>
            <p:nvPr/>
          </p:nvPicPr>
          <p:blipFill>
            <a:blip r:embed="rId5">
              <a:alphaModFix/>
            </a:blip>
            <a:stretch>
              <a:fillRect/>
            </a:stretch>
          </p:blipFill>
          <p:spPr>
            <a:xfrm rot="10800000">
              <a:off x="3505979" y="7043794"/>
              <a:ext cx="761383" cy="761383"/>
            </a:xfrm>
            <a:prstGeom prst="rect">
              <a:avLst/>
            </a:prstGeom>
            <a:noFill/>
            <a:ln>
              <a:noFill/>
            </a:ln>
          </p:spPr>
        </p:pic>
        <p:pic>
          <p:nvPicPr>
            <p:cNvPr id="137" name="Google Shape;137;p8"/>
            <p:cNvPicPr preferRelativeResize="0"/>
            <p:nvPr/>
          </p:nvPicPr>
          <p:blipFill>
            <a:blip r:embed="rId6">
              <a:alphaModFix/>
            </a:blip>
            <a:stretch>
              <a:fillRect/>
            </a:stretch>
          </p:blipFill>
          <p:spPr>
            <a:xfrm rot="-5400000">
              <a:off x="4290988" y="6519413"/>
              <a:ext cx="706750" cy="718225"/>
            </a:xfrm>
            <a:prstGeom prst="rect">
              <a:avLst/>
            </a:prstGeom>
            <a:noFill/>
            <a:ln>
              <a:noFill/>
            </a:ln>
          </p:spPr>
        </p:pic>
        <p:pic>
          <p:nvPicPr>
            <p:cNvPr id="138" name="Google Shape;138;p8"/>
            <p:cNvPicPr preferRelativeResize="0"/>
            <p:nvPr/>
          </p:nvPicPr>
          <p:blipFill>
            <a:blip r:embed="rId7">
              <a:alphaModFix/>
            </a:blip>
            <a:stretch>
              <a:fillRect/>
            </a:stretch>
          </p:blipFill>
          <p:spPr>
            <a:xfrm rot="10800000">
              <a:off x="4823087" y="5341090"/>
              <a:ext cx="664145" cy="641438"/>
            </a:xfrm>
            <a:prstGeom prst="rect">
              <a:avLst/>
            </a:prstGeom>
            <a:noFill/>
            <a:ln>
              <a:noFill/>
            </a:ln>
          </p:spPr>
        </p:pic>
      </p:grpSp>
      <p:grpSp>
        <p:nvGrpSpPr>
          <p:cNvPr id="139" name="Google Shape;139;p8"/>
          <p:cNvGrpSpPr/>
          <p:nvPr/>
        </p:nvGrpSpPr>
        <p:grpSpPr>
          <a:xfrm>
            <a:off x="-654767" y="-365409"/>
            <a:ext cx="3158073" cy="3039926"/>
            <a:chOff x="-578567" y="-365409"/>
            <a:chExt cx="3158073" cy="3039926"/>
          </a:xfrm>
        </p:grpSpPr>
        <p:pic>
          <p:nvPicPr>
            <p:cNvPr id="140" name="Google Shape;140;p8"/>
            <p:cNvPicPr preferRelativeResize="0"/>
            <p:nvPr/>
          </p:nvPicPr>
          <p:blipFill>
            <a:blip r:embed="rId6">
              <a:alphaModFix/>
            </a:blip>
            <a:stretch>
              <a:fillRect/>
            </a:stretch>
          </p:blipFill>
          <p:spPr>
            <a:xfrm rot="5400000">
              <a:off x="327638" y="316162"/>
              <a:ext cx="706750" cy="718225"/>
            </a:xfrm>
            <a:prstGeom prst="rect">
              <a:avLst/>
            </a:prstGeom>
            <a:noFill/>
            <a:ln>
              <a:noFill/>
            </a:ln>
          </p:spPr>
        </p:pic>
        <p:grpSp>
          <p:nvGrpSpPr>
            <p:cNvPr id="141" name="Google Shape;141;p8"/>
            <p:cNvGrpSpPr/>
            <p:nvPr/>
          </p:nvGrpSpPr>
          <p:grpSpPr>
            <a:xfrm>
              <a:off x="-578567" y="-365409"/>
              <a:ext cx="3158073" cy="3039926"/>
              <a:chOff x="-578567" y="-351508"/>
              <a:chExt cx="3158073" cy="3039926"/>
            </a:xfrm>
          </p:grpSpPr>
          <p:pic>
            <p:nvPicPr>
              <p:cNvPr id="142" name="Google Shape;142;p8"/>
              <p:cNvPicPr preferRelativeResize="0"/>
              <p:nvPr/>
            </p:nvPicPr>
            <p:blipFill>
              <a:blip r:embed="rId2">
                <a:alphaModFix/>
              </a:blip>
              <a:stretch>
                <a:fillRect/>
              </a:stretch>
            </p:blipFill>
            <p:spPr>
              <a:xfrm rot="7238790">
                <a:off x="1552424" y="-302967"/>
                <a:ext cx="736726" cy="1094814"/>
              </a:xfrm>
              <a:prstGeom prst="rect">
                <a:avLst/>
              </a:prstGeom>
              <a:noFill/>
              <a:ln>
                <a:noFill/>
              </a:ln>
            </p:spPr>
          </p:pic>
          <p:pic>
            <p:nvPicPr>
              <p:cNvPr id="143" name="Google Shape;143;p8"/>
              <p:cNvPicPr preferRelativeResize="0"/>
              <p:nvPr/>
            </p:nvPicPr>
            <p:blipFill>
              <a:blip r:embed="rId3">
                <a:alphaModFix/>
              </a:blip>
              <a:stretch>
                <a:fillRect/>
              </a:stretch>
            </p:blipFill>
            <p:spPr>
              <a:xfrm rot="-7908924">
                <a:off x="-349033" y="1376965"/>
                <a:ext cx="1070902" cy="1094816"/>
              </a:xfrm>
              <a:prstGeom prst="rect">
                <a:avLst/>
              </a:prstGeom>
              <a:noFill/>
              <a:ln>
                <a:noFill/>
              </a:ln>
            </p:spPr>
          </p:pic>
          <p:pic>
            <p:nvPicPr>
              <p:cNvPr id="144" name="Google Shape;144;p8"/>
              <p:cNvPicPr preferRelativeResize="0"/>
              <p:nvPr/>
            </p:nvPicPr>
            <p:blipFill>
              <a:blip r:embed="rId2">
                <a:alphaModFix/>
              </a:blip>
              <a:stretch>
                <a:fillRect/>
              </a:stretch>
            </p:blipFill>
            <p:spPr>
              <a:xfrm rot="7238790">
                <a:off x="455666" y="-302967"/>
                <a:ext cx="736726" cy="1094814"/>
              </a:xfrm>
              <a:prstGeom prst="rect">
                <a:avLst/>
              </a:prstGeom>
              <a:noFill/>
              <a:ln>
                <a:noFill/>
              </a:ln>
            </p:spPr>
          </p:pic>
          <p:pic>
            <p:nvPicPr>
              <p:cNvPr id="145" name="Google Shape;145;p8"/>
              <p:cNvPicPr preferRelativeResize="0"/>
              <p:nvPr/>
            </p:nvPicPr>
            <p:blipFill>
              <a:blip r:embed="rId3">
                <a:alphaModFix/>
              </a:blip>
              <a:stretch>
                <a:fillRect/>
              </a:stretch>
            </p:blipFill>
            <p:spPr>
              <a:xfrm rot="-7908924">
                <a:off x="-349033" y="257642"/>
                <a:ext cx="1070902" cy="1094816"/>
              </a:xfrm>
              <a:prstGeom prst="rect">
                <a:avLst/>
              </a:prstGeom>
              <a:noFill/>
              <a:ln>
                <a:noFill/>
              </a:ln>
            </p:spPr>
          </p:pic>
          <p:pic>
            <p:nvPicPr>
              <p:cNvPr id="146" name="Google Shape;146;p8"/>
              <p:cNvPicPr preferRelativeResize="0"/>
              <p:nvPr/>
            </p:nvPicPr>
            <p:blipFill>
              <a:blip r:embed="rId8">
                <a:alphaModFix/>
              </a:blip>
              <a:stretch>
                <a:fillRect/>
              </a:stretch>
            </p:blipFill>
            <p:spPr>
              <a:xfrm>
                <a:off x="1262065" y="-53037"/>
                <a:ext cx="404167" cy="447992"/>
              </a:xfrm>
              <a:prstGeom prst="rect">
                <a:avLst/>
              </a:prstGeom>
              <a:noFill/>
              <a:ln>
                <a:noFill/>
              </a:ln>
            </p:spPr>
          </p:pic>
          <p:pic>
            <p:nvPicPr>
              <p:cNvPr id="147" name="Google Shape;147;p8"/>
              <p:cNvPicPr preferRelativeResize="0"/>
              <p:nvPr/>
            </p:nvPicPr>
            <p:blipFill>
              <a:blip r:embed="rId9">
                <a:alphaModFix/>
              </a:blip>
              <a:stretch>
                <a:fillRect/>
              </a:stretch>
            </p:blipFill>
            <p:spPr>
              <a:xfrm rot="10800000">
                <a:off x="-190118" y="1270518"/>
                <a:ext cx="592896" cy="641436"/>
              </a:xfrm>
              <a:prstGeom prst="rect">
                <a:avLst/>
              </a:prstGeom>
              <a:noFill/>
              <a:ln>
                <a:noFill/>
              </a:ln>
            </p:spPr>
          </p:pic>
          <p:pic>
            <p:nvPicPr>
              <p:cNvPr id="148" name="Google Shape;148;p8"/>
              <p:cNvPicPr preferRelativeResize="0"/>
              <p:nvPr/>
            </p:nvPicPr>
            <p:blipFill>
              <a:blip r:embed="rId10">
                <a:alphaModFix/>
              </a:blip>
              <a:stretch>
                <a:fillRect/>
              </a:stretch>
            </p:blipFill>
            <p:spPr>
              <a:xfrm>
                <a:off x="6" y="-53036"/>
                <a:ext cx="684215" cy="594964"/>
              </a:xfrm>
              <a:prstGeom prst="rect">
                <a:avLst/>
              </a:prstGeom>
              <a:noFill/>
              <a:ln>
                <a:noFill/>
              </a:ln>
            </p:spPr>
          </p:pic>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49"/>
        <p:cNvGrpSpPr/>
        <p:nvPr/>
      </p:nvGrpSpPr>
      <p:grpSpPr>
        <a:xfrm>
          <a:off x="0" y="0"/>
          <a:ext cx="0" cy="0"/>
          <a:chOff x="0" y="0"/>
          <a:chExt cx="0" cy="0"/>
        </a:xfrm>
      </p:grpSpPr>
      <p:sp>
        <p:nvSpPr>
          <p:cNvPr id="150" name="Google Shape;150;p9"/>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9"/>
          <p:cNvSpPr txBox="1">
            <a:spLocks noGrp="1"/>
          </p:cNvSpPr>
          <p:nvPr>
            <p:ph type="title"/>
          </p:nvPr>
        </p:nvSpPr>
        <p:spPr>
          <a:xfrm>
            <a:off x="419760" y="540195"/>
            <a:ext cx="4491300" cy="1237800"/>
          </a:xfrm>
          <a:prstGeom prst="rect">
            <a:avLst/>
          </a:prstGeom>
        </p:spPr>
        <p:txBody>
          <a:bodyPr spcFirstLastPara="1" wrap="square" lIns="111525" tIns="111525" rIns="111525" bIns="111525" anchor="t" anchorCtr="0">
            <a:noAutofit/>
          </a:bodyPr>
          <a:lstStyle>
            <a:lvl1pPr lvl="0" algn="ctr" rtl="0">
              <a:spcBef>
                <a:spcPts val="0"/>
              </a:spcBef>
              <a:spcAft>
                <a:spcPts val="0"/>
              </a:spcAft>
              <a:buSzPts val="4400"/>
              <a:buNone/>
              <a:defRPr sz="5500"/>
            </a:lvl1pPr>
            <a:lvl2pPr lvl="1" algn="ctr" rtl="0">
              <a:spcBef>
                <a:spcPts val="0"/>
              </a:spcBef>
              <a:spcAft>
                <a:spcPts val="0"/>
              </a:spcAft>
              <a:buSzPts val="4400"/>
              <a:buNone/>
              <a:defRPr sz="4400"/>
            </a:lvl2pPr>
            <a:lvl3pPr lvl="2" algn="ctr" rtl="0">
              <a:spcBef>
                <a:spcPts val="0"/>
              </a:spcBef>
              <a:spcAft>
                <a:spcPts val="0"/>
              </a:spcAft>
              <a:buSzPts val="4400"/>
              <a:buNone/>
              <a:defRPr sz="4400"/>
            </a:lvl3pPr>
            <a:lvl4pPr lvl="3" algn="ctr" rtl="0">
              <a:spcBef>
                <a:spcPts val="0"/>
              </a:spcBef>
              <a:spcAft>
                <a:spcPts val="0"/>
              </a:spcAft>
              <a:buSzPts val="4400"/>
              <a:buNone/>
              <a:defRPr sz="4400"/>
            </a:lvl4pPr>
            <a:lvl5pPr lvl="4" algn="ctr" rtl="0">
              <a:spcBef>
                <a:spcPts val="0"/>
              </a:spcBef>
              <a:spcAft>
                <a:spcPts val="0"/>
              </a:spcAft>
              <a:buSzPts val="4400"/>
              <a:buNone/>
              <a:defRPr sz="4400"/>
            </a:lvl5pPr>
            <a:lvl6pPr lvl="5" algn="ctr" rtl="0">
              <a:spcBef>
                <a:spcPts val="0"/>
              </a:spcBef>
              <a:spcAft>
                <a:spcPts val="0"/>
              </a:spcAft>
              <a:buSzPts val="4400"/>
              <a:buNone/>
              <a:defRPr sz="4400"/>
            </a:lvl6pPr>
            <a:lvl7pPr lvl="6" algn="ctr" rtl="0">
              <a:spcBef>
                <a:spcPts val="0"/>
              </a:spcBef>
              <a:spcAft>
                <a:spcPts val="0"/>
              </a:spcAft>
              <a:buSzPts val="4400"/>
              <a:buNone/>
              <a:defRPr sz="4400"/>
            </a:lvl7pPr>
            <a:lvl8pPr lvl="7" algn="ctr" rtl="0">
              <a:spcBef>
                <a:spcPts val="0"/>
              </a:spcBef>
              <a:spcAft>
                <a:spcPts val="0"/>
              </a:spcAft>
              <a:buSzPts val="4400"/>
              <a:buNone/>
              <a:defRPr sz="4400"/>
            </a:lvl8pPr>
            <a:lvl9pPr lvl="8" algn="ctr" rtl="0">
              <a:spcBef>
                <a:spcPts val="0"/>
              </a:spcBef>
              <a:spcAft>
                <a:spcPts val="0"/>
              </a:spcAft>
              <a:buSzPts val="4400"/>
              <a:buNone/>
              <a:defRPr sz="4400"/>
            </a:lvl9pPr>
          </a:lstStyle>
          <a:p>
            <a:endParaRPr/>
          </a:p>
        </p:txBody>
      </p:sp>
      <p:sp>
        <p:nvSpPr>
          <p:cNvPr id="152" name="Google Shape;152;p9"/>
          <p:cNvSpPr txBox="1">
            <a:spLocks noGrp="1"/>
          </p:cNvSpPr>
          <p:nvPr>
            <p:ph type="subTitle" idx="1"/>
          </p:nvPr>
        </p:nvSpPr>
        <p:spPr>
          <a:xfrm>
            <a:off x="1306823" y="1982965"/>
            <a:ext cx="2717700" cy="2472600"/>
          </a:xfrm>
          <a:prstGeom prst="rect">
            <a:avLst/>
          </a:prstGeom>
        </p:spPr>
        <p:txBody>
          <a:bodyPr spcFirstLastPara="1" wrap="square" lIns="111525" tIns="111525" rIns="111525" bIns="111525" anchor="ctr" anchorCtr="0">
            <a:noAutofit/>
          </a:bodyPr>
          <a:lstStyle>
            <a:lvl1pPr lvl="0" algn="ctr" rtl="0">
              <a:lnSpc>
                <a:spcPct val="100000"/>
              </a:lnSpc>
              <a:spcBef>
                <a:spcPts val="0"/>
              </a:spcBef>
              <a:spcAft>
                <a:spcPts val="0"/>
              </a:spcAft>
              <a:buSzPts val="1700"/>
              <a:buNone/>
              <a:defRPr sz="2000"/>
            </a:lvl1pPr>
            <a:lvl2pPr lvl="1" algn="ctr" rtl="0">
              <a:lnSpc>
                <a:spcPct val="100000"/>
              </a:lnSpc>
              <a:spcBef>
                <a:spcPts val="2000"/>
              </a:spcBef>
              <a:spcAft>
                <a:spcPts val="0"/>
              </a:spcAft>
              <a:buSzPts val="1700"/>
              <a:buNone/>
              <a:defRPr/>
            </a:lvl2pPr>
            <a:lvl3pPr lvl="2" algn="ctr" rtl="0">
              <a:lnSpc>
                <a:spcPct val="100000"/>
              </a:lnSpc>
              <a:spcBef>
                <a:spcPts val="2000"/>
              </a:spcBef>
              <a:spcAft>
                <a:spcPts val="0"/>
              </a:spcAft>
              <a:buSzPts val="1700"/>
              <a:buNone/>
              <a:defRPr/>
            </a:lvl3pPr>
            <a:lvl4pPr lvl="3" algn="ctr" rtl="0">
              <a:lnSpc>
                <a:spcPct val="100000"/>
              </a:lnSpc>
              <a:spcBef>
                <a:spcPts val="2000"/>
              </a:spcBef>
              <a:spcAft>
                <a:spcPts val="0"/>
              </a:spcAft>
              <a:buSzPts val="1700"/>
              <a:buNone/>
              <a:defRPr/>
            </a:lvl4pPr>
            <a:lvl5pPr lvl="4" algn="ctr" rtl="0">
              <a:lnSpc>
                <a:spcPct val="100000"/>
              </a:lnSpc>
              <a:spcBef>
                <a:spcPts val="2000"/>
              </a:spcBef>
              <a:spcAft>
                <a:spcPts val="0"/>
              </a:spcAft>
              <a:buSzPts val="1700"/>
              <a:buNone/>
              <a:defRPr/>
            </a:lvl5pPr>
            <a:lvl6pPr lvl="5" algn="ctr" rtl="0">
              <a:lnSpc>
                <a:spcPct val="100000"/>
              </a:lnSpc>
              <a:spcBef>
                <a:spcPts val="2000"/>
              </a:spcBef>
              <a:spcAft>
                <a:spcPts val="0"/>
              </a:spcAft>
              <a:buSzPts val="1700"/>
              <a:buNone/>
              <a:defRPr/>
            </a:lvl6pPr>
            <a:lvl7pPr lvl="6" algn="ctr" rtl="0">
              <a:lnSpc>
                <a:spcPct val="100000"/>
              </a:lnSpc>
              <a:spcBef>
                <a:spcPts val="2000"/>
              </a:spcBef>
              <a:spcAft>
                <a:spcPts val="0"/>
              </a:spcAft>
              <a:buSzPts val="1700"/>
              <a:buNone/>
              <a:defRPr/>
            </a:lvl7pPr>
            <a:lvl8pPr lvl="7" algn="ctr" rtl="0">
              <a:lnSpc>
                <a:spcPct val="100000"/>
              </a:lnSpc>
              <a:spcBef>
                <a:spcPts val="2000"/>
              </a:spcBef>
              <a:spcAft>
                <a:spcPts val="0"/>
              </a:spcAft>
              <a:buSzPts val="1700"/>
              <a:buNone/>
              <a:defRPr/>
            </a:lvl8pPr>
            <a:lvl9pPr lvl="8" algn="ctr" rtl="0">
              <a:lnSpc>
                <a:spcPct val="100000"/>
              </a:lnSpc>
              <a:spcBef>
                <a:spcPts val="2000"/>
              </a:spcBef>
              <a:spcAft>
                <a:spcPts val="2000"/>
              </a:spcAft>
              <a:buSzPts val="1700"/>
              <a:buNone/>
              <a:defRPr/>
            </a:lvl9pPr>
          </a:lstStyle>
          <a:p>
            <a:endParaRPr/>
          </a:p>
        </p:txBody>
      </p:sp>
      <p:grpSp>
        <p:nvGrpSpPr>
          <p:cNvPr id="153" name="Google Shape;153;p9"/>
          <p:cNvGrpSpPr/>
          <p:nvPr/>
        </p:nvGrpSpPr>
        <p:grpSpPr>
          <a:xfrm>
            <a:off x="-578567" y="-351508"/>
            <a:ext cx="3158073" cy="3039926"/>
            <a:chOff x="-578549" y="-351492"/>
            <a:chExt cx="3372929" cy="3246743"/>
          </a:xfrm>
        </p:grpSpPr>
        <p:pic>
          <p:nvPicPr>
            <p:cNvPr id="154" name="Google Shape;154;p9"/>
            <p:cNvPicPr preferRelativeResize="0"/>
            <p:nvPr/>
          </p:nvPicPr>
          <p:blipFill>
            <a:blip r:embed="rId2">
              <a:alphaModFix/>
            </a:blip>
            <a:stretch>
              <a:fillRect/>
            </a:stretch>
          </p:blipFill>
          <p:spPr>
            <a:xfrm rot="7238790">
              <a:off x="1697422" y="-299649"/>
              <a:ext cx="786848" cy="1169298"/>
            </a:xfrm>
            <a:prstGeom prst="rect">
              <a:avLst/>
            </a:prstGeom>
            <a:noFill/>
            <a:ln>
              <a:noFill/>
            </a:ln>
          </p:spPr>
        </p:pic>
        <p:pic>
          <p:nvPicPr>
            <p:cNvPr id="155" name="Google Shape;155;p9"/>
            <p:cNvPicPr preferRelativeResize="0"/>
            <p:nvPr/>
          </p:nvPicPr>
          <p:blipFill>
            <a:blip r:embed="rId3">
              <a:alphaModFix/>
            </a:blip>
            <a:stretch>
              <a:fillRect/>
            </a:stretch>
          </p:blipFill>
          <p:spPr>
            <a:xfrm rot="-7908924">
              <a:off x="-333400" y="1494575"/>
              <a:ext cx="1143759" cy="1169300"/>
            </a:xfrm>
            <a:prstGeom prst="rect">
              <a:avLst/>
            </a:prstGeom>
            <a:noFill/>
            <a:ln>
              <a:noFill/>
            </a:ln>
          </p:spPr>
        </p:pic>
        <p:grpSp>
          <p:nvGrpSpPr>
            <p:cNvPr id="156" name="Google Shape;156;p9"/>
            <p:cNvGrpSpPr/>
            <p:nvPr/>
          </p:nvGrpSpPr>
          <p:grpSpPr>
            <a:xfrm rot="10800000">
              <a:off x="-578549" y="-351492"/>
              <a:ext cx="2599082" cy="2218438"/>
              <a:chOff x="3316773" y="5667863"/>
              <a:chExt cx="2599082" cy="2218438"/>
            </a:xfrm>
          </p:grpSpPr>
          <p:pic>
            <p:nvPicPr>
              <p:cNvPr id="157" name="Google Shape;157;p9"/>
              <p:cNvPicPr preferRelativeResize="0"/>
              <p:nvPr/>
            </p:nvPicPr>
            <p:blipFill>
              <a:blip r:embed="rId2">
                <a:alphaModFix/>
              </a:blip>
              <a:stretch>
                <a:fillRect/>
              </a:stretch>
            </p:blipFill>
            <p:spPr>
              <a:xfrm rot="-3561210">
                <a:off x="4024411" y="6665159"/>
                <a:ext cx="786848" cy="1169298"/>
              </a:xfrm>
              <a:prstGeom prst="rect">
                <a:avLst/>
              </a:prstGeom>
              <a:noFill/>
              <a:ln>
                <a:noFill/>
              </a:ln>
            </p:spPr>
          </p:pic>
          <p:pic>
            <p:nvPicPr>
              <p:cNvPr id="158" name="Google Shape;158;p9"/>
              <p:cNvPicPr preferRelativeResize="0"/>
              <p:nvPr/>
            </p:nvPicPr>
            <p:blipFill>
              <a:blip r:embed="rId3">
                <a:alphaModFix/>
              </a:blip>
              <a:stretch>
                <a:fillRect/>
              </a:stretch>
            </p:blipFill>
            <p:spPr>
              <a:xfrm rot="2891076">
                <a:off x="4526946" y="6066408"/>
                <a:ext cx="1143759" cy="1169300"/>
              </a:xfrm>
              <a:prstGeom prst="rect">
                <a:avLst/>
              </a:prstGeom>
              <a:noFill/>
              <a:ln>
                <a:noFill/>
              </a:ln>
            </p:spPr>
          </p:pic>
          <p:pic>
            <p:nvPicPr>
              <p:cNvPr id="159" name="Google Shape;159;p9"/>
              <p:cNvPicPr preferRelativeResize="0"/>
              <p:nvPr/>
            </p:nvPicPr>
            <p:blipFill>
              <a:blip r:embed="rId4">
                <a:alphaModFix/>
              </a:blip>
              <a:stretch>
                <a:fillRect/>
              </a:stretch>
            </p:blipFill>
            <p:spPr>
              <a:xfrm>
                <a:off x="4742674" y="7010579"/>
                <a:ext cx="431665" cy="478471"/>
              </a:xfrm>
              <a:prstGeom prst="rect">
                <a:avLst/>
              </a:prstGeom>
              <a:noFill/>
              <a:ln>
                <a:noFill/>
              </a:ln>
            </p:spPr>
          </p:pic>
          <p:pic>
            <p:nvPicPr>
              <p:cNvPr id="160" name="Google Shape;160;p9"/>
              <p:cNvPicPr preferRelativeResize="0"/>
              <p:nvPr/>
            </p:nvPicPr>
            <p:blipFill>
              <a:blip r:embed="rId5">
                <a:alphaModFix/>
              </a:blip>
              <a:stretch>
                <a:fillRect/>
              </a:stretch>
            </p:blipFill>
            <p:spPr>
              <a:xfrm>
                <a:off x="4603856" y="5667863"/>
                <a:ext cx="709329" cy="685078"/>
              </a:xfrm>
              <a:prstGeom prst="rect">
                <a:avLst/>
              </a:prstGeom>
              <a:noFill/>
              <a:ln>
                <a:noFill/>
              </a:ln>
            </p:spPr>
          </p:pic>
          <p:pic>
            <p:nvPicPr>
              <p:cNvPr id="161" name="Google Shape;161;p9"/>
              <p:cNvPicPr preferRelativeResize="0"/>
              <p:nvPr/>
            </p:nvPicPr>
            <p:blipFill>
              <a:blip r:embed="rId6">
                <a:alphaModFix/>
              </a:blip>
              <a:stretch>
                <a:fillRect/>
              </a:stretch>
            </p:blipFill>
            <p:spPr>
              <a:xfrm>
                <a:off x="3316773" y="6907275"/>
                <a:ext cx="633233" cy="685075"/>
              </a:xfrm>
              <a:prstGeom prst="rect">
                <a:avLst/>
              </a:prstGeom>
              <a:noFill/>
              <a:ln>
                <a:noFill/>
              </a:ln>
            </p:spPr>
          </p:pic>
        </p:grpSp>
      </p:grpSp>
      <p:grpSp>
        <p:nvGrpSpPr>
          <p:cNvPr id="162" name="Google Shape;162;p9"/>
          <p:cNvGrpSpPr/>
          <p:nvPr/>
        </p:nvGrpSpPr>
        <p:grpSpPr>
          <a:xfrm>
            <a:off x="2910101" y="4874676"/>
            <a:ext cx="3005583" cy="3163778"/>
            <a:chOff x="2799969" y="4764408"/>
            <a:chExt cx="3115886" cy="3279886"/>
          </a:xfrm>
        </p:grpSpPr>
        <p:pic>
          <p:nvPicPr>
            <p:cNvPr id="163" name="Google Shape;163;p9"/>
            <p:cNvPicPr preferRelativeResize="0"/>
            <p:nvPr/>
          </p:nvPicPr>
          <p:blipFill>
            <a:blip r:embed="rId2">
              <a:alphaModFix/>
            </a:blip>
            <a:stretch>
              <a:fillRect/>
            </a:stretch>
          </p:blipFill>
          <p:spPr>
            <a:xfrm rot="-3561210">
              <a:off x="3110079" y="6823152"/>
              <a:ext cx="786848" cy="1169298"/>
            </a:xfrm>
            <a:prstGeom prst="rect">
              <a:avLst/>
            </a:prstGeom>
            <a:noFill/>
            <a:ln>
              <a:noFill/>
            </a:ln>
          </p:spPr>
        </p:pic>
        <p:pic>
          <p:nvPicPr>
            <p:cNvPr id="164" name="Google Shape;164;p9"/>
            <p:cNvPicPr preferRelativeResize="0"/>
            <p:nvPr/>
          </p:nvPicPr>
          <p:blipFill>
            <a:blip r:embed="rId3">
              <a:alphaModFix/>
            </a:blip>
            <a:stretch>
              <a:fillRect/>
            </a:stretch>
          </p:blipFill>
          <p:spPr>
            <a:xfrm rot="2891076">
              <a:off x="4526946" y="4995783"/>
              <a:ext cx="1143759" cy="1169300"/>
            </a:xfrm>
            <a:prstGeom prst="rect">
              <a:avLst/>
            </a:prstGeom>
            <a:noFill/>
            <a:ln>
              <a:noFill/>
            </a:ln>
          </p:spPr>
        </p:pic>
        <p:grpSp>
          <p:nvGrpSpPr>
            <p:cNvPr id="165" name="Google Shape;165;p9"/>
            <p:cNvGrpSpPr/>
            <p:nvPr/>
          </p:nvGrpSpPr>
          <p:grpSpPr>
            <a:xfrm rot="10800000">
              <a:off x="3439306" y="5607133"/>
              <a:ext cx="2476549" cy="2279167"/>
              <a:chOff x="-578549" y="-351492"/>
              <a:chExt cx="2476549" cy="2279167"/>
            </a:xfrm>
          </p:grpSpPr>
          <p:pic>
            <p:nvPicPr>
              <p:cNvPr id="166" name="Google Shape;166;p9"/>
              <p:cNvPicPr preferRelativeResize="0"/>
              <p:nvPr/>
            </p:nvPicPr>
            <p:blipFill>
              <a:blip r:embed="rId2">
                <a:alphaModFix/>
              </a:blip>
              <a:stretch>
                <a:fillRect/>
              </a:stretch>
            </p:blipFill>
            <p:spPr>
              <a:xfrm rot="7238790">
                <a:off x="526047" y="-299649"/>
                <a:ext cx="786848" cy="1169298"/>
              </a:xfrm>
              <a:prstGeom prst="rect">
                <a:avLst/>
              </a:prstGeom>
              <a:noFill/>
              <a:ln>
                <a:noFill/>
              </a:ln>
            </p:spPr>
          </p:pic>
          <p:pic>
            <p:nvPicPr>
              <p:cNvPr id="167" name="Google Shape;167;p9"/>
              <p:cNvPicPr preferRelativeResize="0"/>
              <p:nvPr/>
            </p:nvPicPr>
            <p:blipFill>
              <a:blip r:embed="rId3">
                <a:alphaModFix/>
              </a:blip>
              <a:stretch>
                <a:fillRect/>
              </a:stretch>
            </p:blipFill>
            <p:spPr>
              <a:xfrm rot="-7908924">
                <a:off x="-333400" y="299100"/>
                <a:ext cx="1143759" cy="1169300"/>
              </a:xfrm>
              <a:prstGeom prst="rect">
                <a:avLst/>
              </a:prstGeom>
              <a:noFill/>
              <a:ln>
                <a:noFill/>
              </a:ln>
            </p:spPr>
          </p:pic>
          <p:pic>
            <p:nvPicPr>
              <p:cNvPr id="168" name="Google Shape;168;p9"/>
              <p:cNvPicPr preferRelativeResize="0"/>
              <p:nvPr/>
            </p:nvPicPr>
            <p:blipFill>
              <a:blip r:embed="rId7">
                <a:alphaModFix/>
              </a:blip>
              <a:stretch>
                <a:fillRect/>
              </a:stretch>
            </p:blipFill>
            <p:spPr>
              <a:xfrm>
                <a:off x="-5" y="11"/>
                <a:ext cx="745705" cy="715391"/>
              </a:xfrm>
              <a:prstGeom prst="rect">
                <a:avLst/>
              </a:prstGeom>
              <a:noFill/>
              <a:ln>
                <a:noFill/>
              </a:ln>
            </p:spPr>
          </p:pic>
          <p:pic>
            <p:nvPicPr>
              <p:cNvPr id="169" name="Google Shape;169;p9"/>
              <p:cNvPicPr preferRelativeResize="0"/>
              <p:nvPr/>
            </p:nvPicPr>
            <p:blipFill>
              <a:blip r:embed="rId8">
                <a:alphaModFix/>
              </a:blip>
              <a:stretch>
                <a:fillRect/>
              </a:stretch>
            </p:blipFill>
            <p:spPr>
              <a:xfrm>
                <a:off x="-156199" y="1138350"/>
                <a:ext cx="789325" cy="789325"/>
              </a:xfrm>
              <a:prstGeom prst="rect">
                <a:avLst/>
              </a:prstGeom>
              <a:noFill/>
              <a:ln>
                <a:noFill/>
              </a:ln>
            </p:spPr>
          </p:pic>
          <p:pic>
            <p:nvPicPr>
              <p:cNvPr id="170" name="Google Shape;170;p9"/>
              <p:cNvPicPr preferRelativeResize="0"/>
              <p:nvPr/>
            </p:nvPicPr>
            <p:blipFill>
              <a:blip r:embed="rId9">
                <a:alphaModFix/>
              </a:blip>
              <a:stretch>
                <a:fillRect/>
              </a:stretch>
            </p:blipFill>
            <p:spPr>
              <a:xfrm>
                <a:off x="1188675" y="-90268"/>
                <a:ext cx="709325" cy="616798"/>
              </a:xfrm>
              <a:prstGeom prst="rect">
                <a:avLst/>
              </a:prstGeom>
              <a:noFill/>
              <a:ln>
                <a:noFill/>
              </a:ln>
            </p:spPr>
          </p:pic>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71"/>
        <p:cNvGrpSpPr/>
        <p:nvPr/>
      </p:nvGrpSpPr>
      <p:grpSpPr>
        <a:xfrm>
          <a:off x="0" y="0"/>
          <a:ext cx="0" cy="0"/>
          <a:chOff x="0" y="0"/>
          <a:chExt cx="0" cy="0"/>
        </a:xfrm>
      </p:grpSpPr>
      <p:sp>
        <p:nvSpPr>
          <p:cNvPr id="172" name="Google Shape;172;p10"/>
          <p:cNvSpPr/>
          <p:nvPr/>
        </p:nvSpPr>
        <p:spPr>
          <a:xfrm>
            <a:off x="321900" y="321900"/>
            <a:ext cx="4687200" cy="6918300"/>
          </a:xfrm>
          <a:prstGeom prst="rect">
            <a:avLst/>
          </a:prstGeom>
          <a:solidFill>
            <a:schemeClr val="lt1"/>
          </a:solidFill>
          <a:ln>
            <a:noFill/>
          </a:ln>
          <a:effectLst>
            <a:outerShdw blurRad="142875" dist="76200" dir="5400000" algn="bl" rotWithShape="0">
              <a:schemeClr val="dk1">
                <a:alpha val="3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0"/>
          <p:cNvSpPr txBox="1">
            <a:spLocks noGrp="1"/>
          </p:cNvSpPr>
          <p:nvPr>
            <p:ph type="title"/>
          </p:nvPr>
        </p:nvSpPr>
        <p:spPr>
          <a:xfrm>
            <a:off x="419760" y="3360051"/>
            <a:ext cx="4491300" cy="841800"/>
          </a:xfrm>
          <a:prstGeom prst="rect">
            <a:avLst/>
          </a:prstGeom>
        </p:spPr>
        <p:txBody>
          <a:bodyPr spcFirstLastPara="1" wrap="square" lIns="111525" tIns="111525" rIns="111525" bIns="111525" anchor="ctr" anchorCtr="0">
            <a:noAutofit/>
          </a:bodyPr>
          <a:lstStyle>
            <a:lvl1pPr lvl="0" algn="ctr" rtl="0">
              <a:spcBef>
                <a:spcPts val="0"/>
              </a:spcBef>
              <a:spcAft>
                <a:spcPts val="0"/>
              </a:spcAft>
              <a:buSzPts val="4300"/>
              <a:buNone/>
              <a:defRPr/>
            </a:lvl1pPr>
            <a:lvl2pPr lvl="1" algn="ctr" rtl="0">
              <a:spcBef>
                <a:spcPts val="0"/>
              </a:spcBef>
              <a:spcAft>
                <a:spcPts val="0"/>
              </a:spcAft>
              <a:buSzPts val="4300"/>
              <a:buNone/>
              <a:defRPr/>
            </a:lvl2pPr>
            <a:lvl3pPr lvl="2" algn="ctr" rtl="0">
              <a:spcBef>
                <a:spcPts val="0"/>
              </a:spcBef>
              <a:spcAft>
                <a:spcPts val="0"/>
              </a:spcAft>
              <a:buSzPts val="4300"/>
              <a:buNone/>
              <a:defRPr/>
            </a:lvl3pPr>
            <a:lvl4pPr lvl="3" algn="ctr" rtl="0">
              <a:spcBef>
                <a:spcPts val="0"/>
              </a:spcBef>
              <a:spcAft>
                <a:spcPts val="0"/>
              </a:spcAft>
              <a:buSzPts val="4300"/>
              <a:buNone/>
              <a:defRPr/>
            </a:lvl4pPr>
            <a:lvl5pPr lvl="4" algn="ctr" rtl="0">
              <a:spcBef>
                <a:spcPts val="0"/>
              </a:spcBef>
              <a:spcAft>
                <a:spcPts val="0"/>
              </a:spcAft>
              <a:buSzPts val="4300"/>
              <a:buNone/>
              <a:defRPr/>
            </a:lvl5pPr>
            <a:lvl6pPr lvl="5" algn="ctr" rtl="0">
              <a:spcBef>
                <a:spcPts val="0"/>
              </a:spcBef>
              <a:spcAft>
                <a:spcPts val="0"/>
              </a:spcAft>
              <a:buSzPts val="4300"/>
              <a:buNone/>
              <a:defRPr/>
            </a:lvl6pPr>
            <a:lvl7pPr lvl="6" algn="ctr" rtl="0">
              <a:spcBef>
                <a:spcPts val="0"/>
              </a:spcBef>
              <a:spcAft>
                <a:spcPts val="0"/>
              </a:spcAft>
              <a:buSzPts val="4300"/>
              <a:buNone/>
              <a:defRPr/>
            </a:lvl7pPr>
            <a:lvl8pPr lvl="7" algn="ctr" rtl="0">
              <a:spcBef>
                <a:spcPts val="0"/>
              </a:spcBef>
              <a:spcAft>
                <a:spcPts val="0"/>
              </a:spcAft>
              <a:buSzPts val="4300"/>
              <a:buNone/>
              <a:defRPr/>
            </a:lvl8pPr>
            <a:lvl9pPr lvl="8" algn="ctr" rtl="0">
              <a:spcBef>
                <a:spcPts val="0"/>
              </a:spcBef>
              <a:spcAft>
                <a:spcPts val="0"/>
              </a:spcAft>
              <a:buSzPts val="4300"/>
              <a:buNone/>
              <a:defRPr/>
            </a:lvl9pPr>
          </a:lstStyle>
          <a:p>
            <a:endParaRPr/>
          </a:p>
        </p:txBody>
      </p:sp>
      <p:grpSp>
        <p:nvGrpSpPr>
          <p:cNvPr id="174" name="Google Shape;174;p10"/>
          <p:cNvGrpSpPr/>
          <p:nvPr/>
        </p:nvGrpSpPr>
        <p:grpSpPr>
          <a:xfrm>
            <a:off x="2466175" y="-486236"/>
            <a:ext cx="3413700" cy="3306830"/>
            <a:chOff x="1904915" y="-224083"/>
            <a:chExt cx="3660411" cy="3545818"/>
          </a:xfrm>
        </p:grpSpPr>
        <p:pic>
          <p:nvPicPr>
            <p:cNvPr id="175" name="Google Shape;175;p10"/>
            <p:cNvPicPr preferRelativeResize="0"/>
            <p:nvPr/>
          </p:nvPicPr>
          <p:blipFill>
            <a:blip r:embed="rId2">
              <a:alphaModFix/>
            </a:blip>
            <a:stretch>
              <a:fillRect/>
            </a:stretch>
          </p:blipFill>
          <p:spPr>
            <a:xfrm rot="-7754127">
              <a:off x="2194165" y="-33982"/>
              <a:ext cx="1090775" cy="1264399"/>
            </a:xfrm>
            <a:prstGeom prst="rect">
              <a:avLst/>
            </a:prstGeom>
            <a:noFill/>
            <a:ln>
              <a:noFill/>
            </a:ln>
          </p:spPr>
        </p:pic>
        <p:pic>
          <p:nvPicPr>
            <p:cNvPr id="176" name="Google Shape;176;p10"/>
            <p:cNvPicPr preferRelativeResize="0"/>
            <p:nvPr/>
          </p:nvPicPr>
          <p:blipFill>
            <a:blip r:embed="rId3">
              <a:alphaModFix/>
            </a:blip>
            <a:stretch>
              <a:fillRect/>
            </a:stretch>
          </p:blipFill>
          <p:spPr>
            <a:xfrm rot="8424258">
              <a:off x="4126720" y="1797779"/>
              <a:ext cx="1155012" cy="1305661"/>
            </a:xfrm>
            <a:prstGeom prst="rect">
              <a:avLst/>
            </a:prstGeom>
            <a:noFill/>
            <a:ln>
              <a:noFill/>
            </a:ln>
          </p:spPr>
        </p:pic>
        <p:grpSp>
          <p:nvGrpSpPr>
            <p:cNvPr id="177" name="Google Shape;177;p10"/>
            <p:cNvGrpSpPr/>
            <p:nvPr/>
          </p:nvGrpSpPr>
          <p:grpSpPr>
            <a:xfrm rot="10800000">
              <a:off x="2606741" y="-193188"/>
              <a:ext cx="2958586" cy="3016648"/>
              <a:chOff x="-236286" y="4795350"/>
              <a:chExt cx="2958586" cy="3016648"/>
            </a:xfrm>
          </p:grpSpPr>
          <p:pic>
            <p:nvPicPr>
              <p:cNvPr id="178" name="Google Shape;178;p10"/>
              <p:cNvPicPr preferRelativeResize="0"/>
              <p:nvPr/>
            </p:nvPicPr>
            <p:blipFill>
              <a:blip r:embed="rId4">
                <a:alphaModFix/>
              </a:blip>
              <a:stretch>
                <a:fillRect/>
              </a:stretch>
            </p:blipFill>
            <p:spPr>
              <a:xfrm>
                <a:off x="143026" y="4795350"/>
                <a:ext cx="745700" cy="745700"/>
              </a:xfrm>
              <a:prstGeom prst="rect">
                <a:avLst/>
              </a:prstGeom>
              <a:noFill/>
              <a:ln>
                <a:noFill/>
              </a:ln>
            </p:spPr>
          </p:pic>
          <p:grpSp>
            <p:nvGrpSpPr>
              <p:cNvPr id="179" name="Google Shape;179;p10"/>
              <p:cNvGrpSpPr/>
              <p:nvPr/>
            </p:nvGrpSpPr>
            <p:grpSpPr>
              <a:xfrm>
                <a:off x="-236286" y="5274475"/>
                <a:ext cx="2617836" cy="2537523"/>
                <a:chOff x="-236286" y="5274475"/>
                <a:chExt cx="2617836" cy="2537523"/>
              </a:xfrm>
            </p:grpSpPr>
            <p:pic>
              <p:nvPicPr>
                <p:cNvPr id="180" name="Google Shape;180;p10"/>
                <p:cNvPicPr preferRelativeResize="0"/>
                <p:nvPr/>
              </p:nvPicPr>
              <p:blipFill>
                <a:blip r:embed="rId2">
                  <a:alphaModFix/>
                </a:blip>
                <a:stretch>
                  <a:fillRect/>
                </a:stretch>
              </p:blipFill>
              <p:spPr>
                <a:xfrm rot="3045873">
                  <a:off x="1001526" y="6357498"/>
                  <a:ext cx="1090775" cy="1264399"/>
                </a:xfrm>
                <a:prstGeom prst="rect">
                  <a:avLst/>
                </a:prstGeom>
                <a:noFill/>
                <a:ln>
                  <a:noFill/>
                </a:ln>
              </p:spPr>
            </p:pic>
            <p:pic>
              <p:nvPicPr>
                <p:cNvPr id="181" name="Google Shape;181;p10"/>
                <p:cNvPicPr preferRelativeResize="0"/>
                <p:nvPr/>
              </p:nvPicPr>
              <p:blipFill>
                <a:blip r:embed="rId3">
                  <a:alphaModFix/>
                </a:blip>
                <a:stretch>
                  <a:fillRect/>
                </a:stretch>
              </p:blipFill>
              <p:spPr>
                <a:xfrm rot="-2375742">
                  <a:off x="47308" y="5492770"/>
                  <a:ext cx="1155012" cy="1305661"/>
                </a:xfrm>
                <a:prstGeom prst="rect">
                  <a:avLst/>
                </a:prstGeom>
                <a:noFill/>
                <a:ln>
                  <a:noFill/>
                </a:ln>
              </p:spPr>
            </p:pic>
            <p:pic>
              <p:nvPicPr>
                <p:cNvPr id="182" name="Google Shape;182;p10"/>
                <p:cNvPicPr preferRelativeResize="0"/>
                <p:nvPr/>
              </p:nvPicPr>
              <p:blipFill>
                <a:blip r:embed="rId5">
                  <a:alphaModFix/>
                </a:blip>
                <a:stretch>
                  <a:fillRect/>
                </a:stretch>
              </p:blipFill>
              <p:spPr>
                <a:xfrm>
                  <a:off x="480219" y="6469213"/>
                  <a:ext cx="618091" cy="628136"/>
                </a:xfrm>
                <a:prstGeom prst="rect">
                  <a:avLst/>
                </a:prstGeom>
                <a:noFill/>
                <a:ln>
                  <a:noFill/>
                </a:ln>
              </p:spPr>
            </p:pic>
            <p:pic>
              <p:nvPicPr>
                <p:cNvPr id="183" name="Google Shape;183;p10"/>
                <p:cNvPicPr preferRelativeResize="0"/>
                <p:nvPr/>
              </p:nvPicPr>
              <p:blipFill>
                <a:blip r:embed="rId6">
                  <a:alphaModFix/>
                </a:blip>
                <a:stretch>
                  <a:fillRect/>
                </a:stretch>
              </p:blipFill>
              <p:spPr>
                <a:xfrm>
                  <a:off x="308026" y="6677854"/>
                  <a:ext cx="633586" cy="685468"/>
                </a:xfrm>
                <a:prstGeom prst="rect">
                  <a:avLst/>
                </a:prstGeom>
                <a:noFill/>
                <a:ln>
                  <a:noFill/>
                </a:ln>
              </p:spPr>
            </p:pic>
          </p:grpSp>
          <p:pic>
            <p:nvPicPr>
              <p:cNvPr id="184" name="Google Shape;184;p10"/>
              <p:cNvPicPr preferRelativeResize="0"/>
              <p:nvPr/>
            </p:nvPicPr>
            <p:blipFill>
              <a:blip r:embed="rId7">
                <a:alphaModFix/>
              </a:blip>
              <a:stretch>
                <a:fillRect/>
              </a:stretch>
            </p:blipFill>
            <p:spPr>
              <a:xfrm>
                <a:off x="1976595" y="6520181"/>
                <a:ext cx="745705" cy="715391"/>
              </a:xfrm>
              <a:prstGeom prst="rect">
                <a:avLst/>
              </a:prstGeom>
              <a:noFill/>
              <a:ln>
                <a:noFill/>
              </a:ln>
            </p:spPr>
          </p:pic>
        </p:grpSp>
      </p:grpSp>
      <p:grpSp>
        <p:nvGrpSpPr>
          <p:cNvPr id="185" name="Google Shape;185;p10"/>
          <p:cNvGrpSpPr/>
          <p:nvPr/>
        </p:nvGrpSpPr>
        <p:grpSpPr>
          <a:xfrm>
            <a:off x="-500511" y="4461936"/>
            <a:ext cx="3413604" cy="3690223"/>
            <a:chOff x="-550861" y="4314537"/>
            <a:chExt cx="3588734" cy="3879545"/>
          </a:xfrm>
        </p:grpSpPr>
        <p:pic>
          <p:nvPicPr>
            <p:cNvPr id="186" name="Google Shape;186;p10"/>
            <p:cNvPicPr preferRelativeResize="0"/>
            <p:nvPr/>
          </p:nvPicPr>
          <p:blipFill>
            <a:blip r:embed="rId2">
              <a:alphaModFix/>
            </a:blip>
            <a:stretch>
              <a:fillRect/>
            </a:stretch>
          </p:blipFill>
          <p:spPr>
            <a:xfrm rot="3359797">
              <a:off x="1733318" y="6829355"/>
              <a:ext cx="1035275" cy="1200075"/>
            </a:xfrm>
            <a:prstGeom prst="rect">
              <a:avLst/>
            </a:prstGeom>
            <a:noFill/>
            <a:ln>
              <a:noFill/>
            </a:ln>
          </p:spPr>
        </p:pic>
        <p:pic>
          <p:nvPicPr>
            <p:cNvPr id="187" name="Google Shape;187;p10"/>
            <p:cNvPicPr preferRelativeResize="0"/>
            <p:nvPr/>
          </p:nvPicPr>
          <p:blipFill>
            <a:blip r:embed="rId3">
              <a:alphaModFix/>
            </a:blip>
            <a:stretch>
              <a:fillRect/>
            </a:stretch>
          </p:blipFill>
          <p:spPr>
            <a:xfrm rot="-2241868">
              <a:off x="-280557" y="4525284"/>
              <a:ext cx="1124275" cy="1270950"/>
            </a:xfrm>
            <a:prstGeom prst="rect">
              <a:avLst/>
            </a:prstGeom>
            <a:noFill/>
            <a:ln>
              <a:noFill/>
            </a:ln>
          </p:spPr>
        </p:pic>
        <p:grpSp>
          <p:nvGrpSpPr>
            <p:cNvPr id="188" name="Google Shape;188;p10"/>
            <p:cNvGrpSpPr/>
            <p:nvPr/>
          </p:nvGrpSpPr>
          <p:grpSpPr>
            <a:xfrm rot="10800000">
              <a:off x="-550861" y="5309548"/>
              <a:ext cx="3041451" cy="2804425"/>
              <a:chOff x="2523875" y="-193188"/>
              <a:chExt cx="3041451" cy="2804425"/>
            </a:xfrm>
          </p:grpSpPr>
          <p:pic>
            <p:nvPicPr>
              <p:cNvPr id="189" name="Google Shape;189;p10"/>
              <p:cNvPicPr preferRelativeResize="0"/>
              <p:nvPr/>
            </p:nvPicPr>
            <p:blipFill>
              <a:blip r:embed="rId8">
                <a:alphaModFix/>
              </a:blip>
              <a:stretch>
                <a:fillRect/>
              </a:stretch>
            </p:blipFill>
            <p:spPr>
              <a:xfrm rot="-3006359" flipH="1">
                <a:off x="2638501" y="283935"/>
                <a:ext cx="591200" cy="575150"/>
              </a:xfrm>
              <a:prstGeom prst="rect">
                <a:avLst/>
              </a:prstGeom>
              <a:noFill/>
              <a:ln>
                <a:noFill/>
              </a:ln>
            </p:spPr>
          </p:pic>
          <p:pic>
            <p:nvPicPr>
              <p:cNvPr id="190" name="Google Shape;190;p10"/>
              <p:cNvPicPr preferRelativeResize="0"/>
              <p:nvPr/>
            </p:nvPicPr>
            <p:blipFill>
              <a:blip r:embed="rId6">
                <a:alphaModFix/>
              </a:blip>
              <a:stretch>
                <a:fillRect/>
              </a:stretch>
            </p:blipFill>
            <p:spPr>
              <a:xfrm>
                <a:off x="4501152" y="1932013"/>
                <a:ext cx="627825" cy="679224"/>
              </a:xfrm>
              <a:prstGeom prst="rect">
                <a:avLst/>
              </a:prstGeom>
              <a:noFill/>
              <a:ln>
                <a:noFill/>
              </a:ln>
            </p:spPr>
          </p:pic>
          <p:grpSp>
            <p:nvGrpSpPr>
              <p:cNvPr id="191" name="Google Shape;191;p10"/>
              <p:cNvGrpSpPr/>
              <p:nvPr/>
            </p:nvGrpSpPr>
            <p:grpSpPr>
              <a:xfrm>
                <a:off x="3026592" y="-193188"/>
                <a:ext cx="2538734" cy="2544661"/>
                <a:chOff x="3026592" y="-193188"/>
                <a:chExt cx="2538734" cy="2544661"/>
              </a:xfrm>
            </p:grpSpPr>
            <p:pic>
              <p:nvPicPr>
                <p:cNvPr id="192" name="Google Shape;192;p10"/>
                <p:cNvPicPr preferRelativeResize="0"/>
                <p:nvPr/>
              </p:nvPicPr>
              <p:blipFill>
                <a:blip r:embed="rId9">
                  <a:alphaModFix/>
                </a:blip>
                <a:stretch>
                  <a:fillRect/>
                </a:stretch>
              </p:blipFill>
              <p:spPr>
                <a:xfrm rot="-9493257">
                  <a:off x="3922979" y="426497"/>
                  <a:ext cx="739643" cy="963959"/>
                </a:xfrm>
                <a:prstGeom prst="rect">
                  <a:avLst/>
                </a:prstGeom>
                <a:noFill/>
                <a:ln>
                  <a:noFill/>
                </a:ln>
              </p:spPr>
            </p:pic>
            <p:pic>
              <p:nvPicPr>
                <p:cNvPr id="193" name="Google Shape;193;p10"/>
                <p:cNvPicPr preferRelativeResize="0"/>
                <p:nvPr/>
              </p:nvPicPr>
              <p:blipFill>
                <a:blip r:embed="rId3">
                  <a:alphaModFix/>
                </a:blip>
                <a:stretch>
                  <a:fillRect/>
                </a:stretch>
              </p:blipFill>
              <p:spPr>
                <a:xfrm rot="8558132">
                  <a:off x="4170748" y="869776"/>
                  <a:ext cx="1124275" cy="1270950"/>
                </a:xfrm>
                <a:prstGeom prst="rect">
                  <a:avLst/>
                </a:prstGeom>
                <a:noFill/>
                <a:ln>
                  <a:noFill/>
                </a:ln>
              </p:spPr>
            </p:pic>
            <p:pic>
              <p:nvPicPr>
                <p:cNvPr id="194" name="Google Shape;194;p10"/>
                <p:cNvPicPr preferRelativeResize="0"/>
                <p:nvPr/>
              </p:nvPicPr>
              <p:blipFill>
                <a:blip r:embed="rId2">
                  <a:alphaModFix/>
                </a:blip>
                <a:stretch>
                  <a:fillRect/>
                </a:stretch>
              </p:blipFill>
              <p:spPr>
                <a:xfrm rot="-7440203">
                  <a:off x="3295873" y="-28535"/>
                  <a:ext cx="1035275" cy="1200075"/>
                </a:xfrm>
                <a:prstGeom prst="rect">
                  <a:avLst/>
                </a:prstGeom>
                <a:noFill/>
                <a:ln>
                  <a:noFill/>
                </a:ln>
              </p:spPr>
            </p:pic>
            <p:pic>
              <p:nvPicPr>
                <p:cNvPr id="195" name="Google Shape;195;p10"/>
                <p:cNvPicPr preferRelativeResize="0"/>
                <p:nvPr/>
              </p:nvPicPr>
              <p:blipFill>
                <a:blip r:embed="rId10">
                  <a:alphaModFix/>
                </a:blip>
                <a:stretch>
                  <a:fillRect/>
                </a:stretch>
              </p:blipFill>
              <p:spPr>
                <a:xfrm>
                  <a:off x="4278481" y="368875"/>
                  <a:ext cx="709329" cy="685078"/>
                </a:xfrm>
                <a:prstGeom prst="rect">
                  <a:avLst/>
                </a:prstGeom>
                <a:noFill/>
                <a:ln>
                  <a:noFill/>
                </a:ln>
              </p:spPr>
            </p:pic>
          </p:grpSp>
        </p:gr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81721" y="654287"/>
            <a:ext cx="4967400" cy="841800"/>
          </a:xfrm>
          <a:prstGeom prst="rect">
            <a:avLst/>
          </a:prstGeom>
          <a:noFill/>
          <a:ln>
            <a:noFill/>
          </a:ln>
        </p:spPr>
        <p:txBody>
          <a:bodyPr spcFirstLastPara="1" wrap="square" lIns="111525" tIns="111525" rIns="111525" bIns="111525" anchor="t" anchorCtr="0">
            <a:noAutofit/>
          </a:bodyPr>
          <a:lstStyle>
            <a:lvl1pPr lvl="0" rtl="0">
              <a:spcBef>
                <a:spcPts val="0"/>
              </a:spcBef>
              <a:spcAft>
                <a:spcPts val="0"/>
              </a:spcAft>
              <a:buClr>
                <a:schemeClr val="dk1"/>
              </a:buClr>
              <a:buSzPts val="4300"/>
              <a:buFont typeface="Montserrat"/>
              <a:buNone/>
              <a:defRPr sz="4300">
                <a:solidFill>
                  <a:schemeClr val="dk1"/>
                </a:solidFill>
                <a:latin typeface="Montserrat"/>
                <a:ea typeface="Montserrat"/>
                <a:cs typeface="Montserrat"/>
                <a:sym typeface="Montserrat"/>
              </a:defRPr>
            </a:lvl1pPr>
            <a:lvl2pPr lvl="1" rtl="0">
              <a:spcBef>
                <a:spcPts val="0"/>
              </a:spcBef>
              <a:spcAft>
                <a:spcPts val="0"/>
              </a:spcAft>
              <a:buClr>
                <a:schemeClr val="dk1"/>
              </a:buClr>
              <a:buSzPts val="4300"/>
              <a:buFont typeface="Lato"/>
              <a:buNone/>
              <a:defRPr sz="4300">
                <a:solidFill>
                  <a:schemeClr val="dk1"/>
                </a:solidFill>
                <a:latin typeface="Lato"/>
                <a:ea typeface="Lato"/>
                <a:cs typeface="Lato"/>
                <a:sym typeface="Lato"/>
              </a:defRPr>
            </a:lvl2pPr>
            <a:lvl3pPr lvl="2" rtl="0">
              <a:spcBef>
                <a:spcPts val="0"/>
              </a:spcBef>
              <a:spcAft>
                <a:spcPts val="0"/>
              </a:spcAft>
              <a:buClr>
                <a:schemeClr val="dk1"/>
              </a:buClr>
              <a:buSzPts val="4300"/>
              <a:buFont typeface="Lato"/>
              <a:buNone/>
              <a:defRPr sz="4300">
                <a:solidFill>
                  <a:schemeClr val="dk1"/>
                </a:solidFill>
                <a:latin typeface="Lato"/>
                <a:ea typeface="Lato"/>
                <a:cs typeface="Lato"/>
                <a:sym typeface="Lato"/>
              </a:defRPr>
            </a:lvl3pPr>
            <a:lvl4pPr lvl="3" rtl="0">
              <a:spcBef>
                <a:spcPts val="0"/>
              </a:spcBef>
              <a:spcAft>
                <a:spcPts val="0"/>
              </a:spcAft>
              <a:buClr>
                <a:schemeClr val="dk1"/>
              </a:buClr>
              <a:buSzPts val="4300"/>
              <a:buFont typeface="Lato"/>
              <a:buNone/>
              <a:defRPr sz="4300">
                <a:solidFill>
                  <a:schemeClr val="dk1"/>
                </a:solidFill>
                <a:latin typeface="Lato"/>
                <a:ea typeface="Lato"/>
                <a:cs typeface="Lato"/>
                <a:sym typeface="Lato"/>
              </a:defRPr>
            </a:lvl4pPr>
            <a:lvl5pPr lvl="4" rtl="0">
              <a:spcBef>
                <a:spcPts val="0"/>
              </a:spcBef>
              <a:spcAft>
                <a:spcPts val="0"/>
              </a:spcAft>
              <a:buClr>
                <a:schemeClr val="dk1"/>
              </a:buClr>
              <a:buSzPts val="4300"/>
              <a:buFont typeface="Lato"/>
              <a:buNone/>
              <a:defRPr sz="4300">
                <a:solidFill>
                  <a:schemeClr val="dk1"/>
                </a:solidFill>
                <a:latin typeface="Lato"/>
                <a:ea typeface="Lato"/>
                <a:cs typeface="Lato"/>
                <a:sym typeface="Lato"/>
              </a:defRPr>
            </a:lvl5pPr>
            <a:lvl6pPr lvl="5" rtl="0">
              <a:spcBef>
                <a:spcPts val="0"/>
              </a:spcBef>
              <a:spcAft>
                <a:spcPts val="0"/>
              </a:spcAft>
              <a:buClr>
                <a:schemeClr val="dk1"/>
              </a:buClr>
              <a:buSzPts val="4300"/>
              <a:buFont typeface="Lato"/>
              <a:buNone/>
              <a:defRPr sz="4300">
                <a:solidFill>
                  <a:schemeClr val="dk1"/>
                </a:solidFill>
                <a:latin typeface="Lato"/>
                <a:ea typeface="Lato"/>
                <a:cs typeface="Lato"/>
                <a:sym typeface="Lato"/>
              </a:defRPr>
            </a:lvl6pPr>
            <a:lvl7pPr lvl="6" rtl="0">
              <a:spcBef>
                <a:spcPts val="0"/>
              </a:spcBef>
              <a:spcAft>
                <a:spcPts val="0"/>
              </a:spcAft>
              <a:buClr>
                <a:schemeClr val="dk1"/>
              </a:buClr>
              <a:buSzPts val="4300"/>
              <a:buFont typeface="Lato"/>
              <a:buNone/>
              <a:defRPr sz="4300">
                <a:solidFill>
                  <a:schemeClr val="dk1"/>
                </a:solidFill>
                <a:latin typeface="Lato"/>
                <a:ea typeface="Lato"/>
                <a:cs typeface="Lato"/>
                <a:sym typeface="Lato"/>
              </a:defRPr>
            </a:lvl7pPr>
            <a:lvl8pPr lvl="7" rtl="0">
              <a:spcBef>
                <a:spcPts val="0"/>
              </a:spcBef>
              <a:spcAft>
                <a:spcPts val="0"/>
              </a:spcAft>
              <a:buClr>
                <a:schemeClr val="dk1"/>
              </a:buClr>
              <a:buSzPts val="4300"/>
              <a:buFont typeface="Lato"/>
              <a:buNone/>
              <a:defRPr sz="4300">
                <a:solidFill>
                  <a:schemeClr val="dk1"/>
                </a:solidFill>
                <a:latin typeface="Lato"/>
                <a:ea typeface="Lato"/>
                <a:cs typeface="Lato"/>
                <a:sym typeface="Lato"/>
              </a:defRPr>
            </a:lvl8pPr>
            <a:lvl9pPr lvl="8" rtl="0">
              <a:spcBef>
                <a:spcPts val="0"/>
              </a:spcBef>
              <a:spcAft>
                <a:spcPts val="0"/>
              </a:spcAft>
              <a:buClr>
                <a:schemeClr val="dk1"/>
              </a:buClr>
              <a:buSzPts val="4300"/>
              <a:buFont typeface="Lato"/>
              <a:buNone/>
              <a:defRPr sz="4300">
                <a:solidFill>
                  <a:schemeClr val="dk1"/>
                </a:solidFill>
                <a:latin typeface="Lato"/>
                <a:ea typeface="Lato"/>
                <a:cs typeface="Lato"/>
                <a:sym typeface="Lato"/>
              </a:defRPr>
            </a:lvl9pPr>
          </a:lstStyle>
          <a:p>
            <a:endParaRPr/>
          </a:p>
        </p:txBody>
      </p:sp>
      <p:sp>
        <p:nvSpPr>
          <p:cNvPr id="7" name="Google Shape;7;p1"/>
          <p:cNvSpPr txBox="1">
            <a:spLocks noGrp="1"/>
          </p:cNvSpPr>
          <p:nvPr>
            <p:ph type="body" idx="1"/>
          </p:nvPr>
        </p:nvSpPr>
        <p:spPr>
          <a:xfrm>
            <a:off x="181721" y="1694397"/>
            <a:ext cx="4967400" cy="5022900"/>
          </a:xfrm>
          <a:prstGeom prst="rect">
            <a:avLst/>
          </a:prstGeom>
          <a:noFill/>
          <a:ln>
            <a:noFill/>
          </a:ln>
        </p:spPr>
        <p:txBody>
          <a:bodyPr spcFirstLastPara="1" wrap="square" lIns="111525" tIns="111525" rIns="111525" bIns="111525" anchor="t" anchorCtr="0">
            <a:noAutofit/>
          </a:bodyPr>
          <a:lstStyle>
            <a:lvl1pPr marL="457200" lvl="0" indent="-336550">
              <a:lnSpc>
                <a:spcPct val="100000"/>
              </a:lnSpc>
              <a:spcBef>
                <a:spcPts val="0"/>
              </a:spcBef>
              <a:spcAft>
                <a:spcPts val="0"/>
              </a:spcAft>
              <a:buClr>
                <a:schemeClr val="dk1"/>
              </a:buClr>
              <a:buSzPts val="1700"/>
              <a:buFont typeface="Montserrat"/>
              <a:buChar char="●"/>
              <a:defRPr sz="1700">
                <a:solidFill>
                  <a:schemeClr val="dk1"/>
                </a:solidFill>
                <a:latin typeface="Montserrat"/>
                <a:ea typeface="Montserrat"/>
                <a:cs typeface="Montserrat"/>
                <a:sym typeface="Montserrat"/>
              </a:defRPr>
            </a:lvl1pPr>
            <a:lvl2pPr marL="914400" lvl="1" indent="-336550">
              <a:lnSpc>
                <a:spcPct val="100000"/>
              </a:lnSpc>
              <a:spcBef>
                <a:spcPts val="2000"/>
              </a:spcBef>
              <a:spcAft>
                <a:spcPts val="0"/>
              </a:spcAft>
              <a:buClr>
                <a:schemeClr val="dk1"/>
              </a:buClr>
              <a:buSzPts val="1700"/>
              <a:buFont typeface="Montserrat"/>
              <a:buChar char="○"/>
              <a:defRPr sz="1700">
                <a:solidFill>
                  <a:schemeClr val="dk1"/>
                </a:solidFill>
                <a:latin typeface="Montserrat"/>
                <a:ea typeface="Montserrat"/>
                <a:cs typeface="Montserrat"/>
                <a:sym typeface="Montserrat"/>
              </a:defRPr>
            </a:lvl2pPr>
            <a:lvl3pPr marL="1371600" lvl="2" indent="-336550">
              <a:lnSpc>
                <a:spcPct val="100000"/>
              </a:lnSpc>
              <a:spcBef>
                <a:spcPts val="2000"/>
              </a:spcBef>
              <a:spcAft>
                <a:spcPts val="0"/>
              </a:spcAft>
              <a:buClr>
                <a:schemeClr val="dk1"/>
              </a:buClr>
              <a:buSzPts val="1700"/>
              <a:buFont typeface="Montserrat"/>
              <a:buChar char="■"/>
              <a:defRPr sz="1700">
                <a:solidFill>
                  <a:schemeClr val="dk1"/>
                </a:solidFill>
                <a:latin typeface="Montserrat"/>
                <a:ea typeface="Montserrat"/>
                <a:cs typeface="Montserrat"/>
                <a:sym typeface="Montserrat"/>
              </a:defRPr>
            </a:lvl3pPr>
            <a:lvl4pPr marL="1828800" lvl="3" indent="-336550">
              <a:lnSpc>
                <a:spcPct val="100000"/>
              </a:lnSpc>
              <a:spcBef>
                <a:spcPts val="2000"/>
              </a:spcBef>
              <a:spcAft>
                <a:spcPts val="0"/>
              </a:spcAft>
              <a:buClr>
                <a:schemeClr val="dk1"/>
              </a:buClr>
              <a:buSzPts val="1700"/>
              <a:buFont typeface="Montserrat"/>
              <a:buChar char="●"/>
              <a:defRPr sz="1700">
                <a:solidFill>
                  <a:schemeClr val="dk1"/>
                </a:solidFill>
                <a:latin typeface="Montserrat"/>
                <a:ea typeface="Montserrat"/>
                <a:cs typeface="Montserrat"/>
                <a:sym typeface="Montserrat"/>
              </a:defRPr>
            </a:lvl4pPr>
            <a:lvl5pPr marL="2286000" lvl="4" indent="-336550">
              <a:lnSpc>
                <a:spcPct val="100000"/>
              </a:lnSpc>
              <a:spcBef>
                <a:spcPts val="2000"/>
              </a:spcBef>
              <a:spcAft>
                <a:spcPts val="0"/>
              </a:spcAft>
              <a:buClr>
                <a:schemeClr val="dk1"/>
              </a:buClr>
              <a:buSzPts val="1700"/>
              <a:buFont typeface="Montserrat"/>
              <a:buChar char="○"/>
              <a:defRPr sz="1700">
                <a:solidFill>
                  <a:schemeClr val="dk1"/>
                </a:solidFill>
                <a:latin typeface="Montserrat"/>
                <a:ea typeface="Montserrat"/>
                <a:cs typeface="Montserrat"/>
                <a:sym typeface="Montserrat"/>
              </a:defRPr>
            </a:lvl5pPr>
            <a:lvl6pPr marL="2743200" lvl="5" indent="-336550">
              <a:lnSpc>
                <a:spcPct val="100000"/>
              </a:lnSpc>
              <a:spcBef>
                <a:spcPts val="2000"/>
              </a:spcBef>
              <a:spcAft>
                <a:spcPts val="0"/>
              </a:spcAft>
              <a:buClr>
                <a:schemeClr val="dk1"/>
              </a:buClr>
              <a:buSzPts val="1700"/>
              <a:buFont typeface="Montserrat"/>
              <a:buChar char="■"/>
              <a:defRPr sz="1700">
                <a:solidFill>
                  <a:schemeClr val="dk1"/>
                </a:solidFill>
                <a:latin typeface="Montserrat"/>
                <a:ea typeface="Montserrat"/>
                <a:cs typeface="Montserrat"/>
                <a:sym typeface="Montserrat"/>
              </a:defRPr>
            </a:lvl6pPr>
            <a:lvl7pPr marL="3200400" lvl="6" indent="-336550">
              <a:lnSpc>
                <a:spcPct val="100000"/>
              </a:lnSpc>
              <a:spcBef>
                <a:spcPts val="2000"/>
              </a:spcBef>
              <a:spcAft>
                <a:spcPts val="0"/>
              </a:spcAft>
              <a:buClr>
                <a:schemeClr val="dk1"/>
              </a:buClr>
              <a:buSzPts val="1700"/>
              <a:buFont typeface="Montserrat"/>
              <a:buChar char="●"/>
              <a:defRPr sz="1700">
                <a:solidFill>
                  <a:schemeClr val="dk1"/>
                </a:solidFill>
                <a:latin typeface="Montserrat"/>
                <a:ea typeface="Montserrat"/>
                <a:cs typeface="Montserrat"/>
                <a:sym typeface="Montserrat"/>
              </a:defRPr>
            </a:lvl7pPr>
            <a:lvl8pPr marL="3657600" lvl="7" indent="-336550">
              <a:lnSpc>
                <a:spcPct val="100000"/>
              </a:lnSpc>
              <a:spcBef>
                <a:spcPts val="2000"/>
              </a:spcBef>
              <a:spcAft>
                <a:spcPts val="0"/>
              </a:spcAft>
              <a:buClr>
                <a:schemeClr val="dk1"/>
              </a:buClr>
              <a:buSzPts val="1700"/>
              <a:buFont typeface="Montserrat"/>
              <a:buChar char="○"/>
              <a:defRPr sz="1700">
                <a:solidFill>
                  <a:schemeClr val="dk1"/>
                </a:solidFill>
                <a:latin typeface="Montserrat"/>
                <a:ea typeface="Montserrat"/>
                <a:cs typeface="Montserrat"/>
                <a:sym typeface="Montserrat"/>
              </a:defRPr>
            </a:lvl8pPr>
            <a:lvl9pPr marL="4114800" lvl="8" indent="-336550">
              <a:lnSpc>
                <a:spcPct val="100000"/>
              </a:lnSpc>
              <a:spcBef>
                <a:spcPts val="2000"/>
              </a:spcBef>
              <a:spcAft>
                <a:spcPts val="2000"/>
              </a:spcAft>
              <a:buClr>
                <a:schemeClr val="dk1"/>
              </a:buClr>
              <a:buSzPts val="1700"/>
              <a:buFont typeface="Montserrat"/>
              <a:buChar char="■"/>
              <a:defRPr sz="1700">
                <a:solidFill>
                  <a:schemeClr val="dk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58"/>
        <p:cNvGrpSpPr/>
        <p:nvPr/>
      </p:nvGrpSpPr>
      <p:grpSpPr>
        <a:xfrm>
          <a:off x="0" y="0"/>
          <a:ext cx="0" cy="0"/>
          <a:chOff x="0" y="0"/>
          <a:chExt cx="0" cy="0"/>
        </a:xfrm>
      </p:grpSpPr>
      <p:sp>
        <p:nvSpPr>
          <p:cNvPr id="659" name="Google Shape;659;p35"/>
          <p:cNvSpPr txBox="1">
            <a:spLocks noGrp="1"/>
          </p:cNvSpPr>
          <p:nvPr>
            <p:ph type="title"/>
          </p:nvPr>
        </p:nvSpPr>
        <p:spPr>
          <a:xfrm>
            <a:off x="622702" y="1372381"/>
            <a:ext cx="4108800" cy="709500"/>
          </a:xfrm>
          <a:prstGeom prst="rect">
            <a:avLst/>
          </a:prstGeom>
          <a:noFill/>
          <a:ln>
            <a:noFill/>
          </a:ln>
        </p:spPr>
        <p:txBody>
          <a:bodyPr spcFirstLastPara="1" wrap="square" lIns="64525" tIns="64525" rIns="64525" bIns="64525" anchor="t" anchorCtr="0">
            <a:noAutofit/>
          </a:bodyPr>
          <a:lstStyle>
            <a:lvl1pPr lvl="0" algn="ctr" rtl="0">
              <a:spcBef>
                <a:spcPts val="0"/>
              </a:spcBef>
              <a:spcAft>
                <a:spcPts val="0"/>
              </a:spcAft>
              <a:buClr>
                <a:srgbClr val="FFFFFF"/>
              </a:buClr>
              <a:buSzPts val="1700"/>
              <a:buFont typeface="Proxima Nova Semibold"/>
              <a:buNone/>
              <a:defRPr sz="17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1700"/>
              <a:buFont typeface="Proxima Nova Semibold"/>
              <a:buNone/>
              <a:defRPr sz="17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1700"/>
              <a:buFont typeface="Proxima Nova Semibold"/>
              <a:buNone/>
              <a:defRPr sz="17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1700"/>
              <a:buFont typeface="Proxima Nova Semibold"/>
              <a:buNone/>
              <a:defRPr sz="17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1700"/>
              <a:buFont typeface="Proxima Nova Semibold"/>
              <a:buNone/>
              <a:defRPr sz="17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1700"/>
              <a:buFont typeface="Proxima Nova Semibold"/>
              <a:buNone/>
              <a:defRPr sz="17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1700"/>
              <a:buFont typeface="Proxima Nova Semibold"/>
              <a:buNone/>
              <a:defRPr sz="17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1700"/>
              <a:buFont typeface="Proxima Nova Semibold"/>
              <a:buNone/>
              <a:defRPr sz="17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1700"/>
              <a:buFont typeface="Proxima Nova Semibold"/>
              <a:buNone/>
              <a:defRPr sz="1700">
                <a:solidFill>
                  <a:srgbClr val="FFFFFF"/>
                </a:solidFill>
                <a:latin typeface="Proxima Nova Semibold"/>
                <a:ea typeface="Proxima Nova Semibold"/>
                <a:cs typeface="Proxima Nova Semibold"/>
                <a:sym typeface="Proxima Nova Semibold"/>
              </a:defRPr>
            </a:lvl9pPr>
          </a:lstStyle>
          <a:p>
            <a:endParaRPr/>
          </a:p>
        </p:txBody>
      </p:sp>
      <p:sp>
        <p:nvSpPr>
          <p:cNvPr id="660" name="Google Shape;660;p35"/>
          <p:cNvSpPr txBox="1">
            <a:spLocks noGrp="1"/>
          </p:cNvSpPr>
          <p:nvPr>
            <p:ph type="body" idx="1"/>
          </p:nvPr>
        </p:nvSpPr>
        <p:spPr>
          <a:xfrm>
            <a:off x="622702" y="2492693"/>
            <a:ext cx="4108800" cy="3678300"/>
          </a:xfrm>
          <a:prstGeom prst="rect">
            <a:avLst/>
          </a:prstGeom>
          <a:noFill/>
          <a:ln>
            <a:noFill/>
          </a:ln>
        </p:spPr>
        <p:txBody>
          <a:bodyPr spcFirstLastPara="1" wrap="square" lIns="64525" tIns="64525" rIns="64525" bIns="64525" anchor="t" anchorCtr="0">
            <a:noAutofit/>
          </a:bodyPr>
          <a:lstStyle>
            <a:lvl1pPr marL="457200" lvl="0" indent="-279400" rtl="0">
              <a:lnSpc>
                <a:spcPct val="115000"/>
              </a:lnSpc>
              <a:spcBef>
                <a:spcPts val="0"/>
              </a:spcBef>
              <a:spcAft>
                <a:spcPts val="0"/>
              </a:spcAft>
              <a:buClr>
                <a:srgbClr val="435D74"/>
              </a:buClr>
              <a:buSzPts val="800"/>
              <a:buFont typeface="Proxima Nova"/>
              <a:buChar char="●"/>
              <a:defRPr sz="800">
                <a:solidFill>
                  <a:srgbClr val="435D74"/>
                </a:solidFill>
                <a:latin typeface="Proxima Nova"/>
                <a:ea typeface="Proxima Nova"/>
                <a:cs typeface="Proxima Nova"/>
                <a:sym typeface="Proxima Nova"/>
              </a:defRPr>
            </a:lvl1pPr>
            <a:lvl2pPr marL="914400" lvl="1" indent="-279400" rtl="0">
              <a:lnSpc>
                <a:spcPct val="115000"/>
              </a:lnSpc>
              <a:spcBef>
                <a:spcPts val="0"/>
              </a:spcBef>
              <a:spcAft>
                <a:spcPts val="0"/>
              </a:spcAft>
              <a:buClr>
                <a:srgbClr val="435D74"/>
              </a:buClr>
              <a:buSzPts val="800"/>
              <a:buFont typeface="Proxima Nova"/>
              <a:buChar char="○"/>
              <a:defRPr sz="800">
                <a:solidFill>
                  <a:srgbClr val="435D74"/>
                </a:solidFill>
                <a:latin typeface="Proxima Nova"/>
                <a:ea typeface="Proxima Nova"/>
                <a:cs typeface="Proxima Nova"/>
                <a:sym typeface="Proxima Nova"/>
              </a:defRPr>
            </a:lvl2pPr>
            <a:lvl3pPr marL="1371600" lvl="2" indent="-279400" rtl="0">
              <a:lnSpc>
                <a:spcPct val="115000"/>
              </a:lnSpc>
              <a:spcBef>
                <a:spcPts val="0"/>
              </a:spcBef>
              <a:spcAft>
                <a:spcPts val="0"/>
              </a:spcAft>
              <a:buClr>
                <a:srgbClr val="435D74"/>
              </a:buClr>
              <a:buSzPts val="800"/>
              <a:buFont typeface="Proxima Nova"/>
              <a:buChar char="■"/>
              <a:defRPr sz="800">
                <a:solidFill>
                  <a:srgbClr val="435D74"/>
                </a:solidFill>
                <a:latin typeface="Proxima Nova"/>
                <a:ea typeface="Proxima Nova"/>
                <a:cs typeface="Proxima Nova"/>
                <a:sym typeface="Proxima Nova"/>
              </a:defRPr>
            </a:lvl3pPr>
            <a:lvl4pPr marL="1828800" lvl="3" indent="-279400" rtl="0">
              <a:lnSpc>
                <a:spcPct val="115000"/>
              </a:lnSpc>
              <a:spcBef>
                <a:spcPts val="0"/>
              </a:spcBef>
              <a:spcAft>
                <a:spcPts val="0"/>
              </a:spcAft>
              <a:buClr>
                <a:srgbClr val="435D74"/>
              </a:buClr>
              <a:buSzPts val="800"/>
              <a:buFont typeface="Proxima Nova"/>
              <a:buChar char="●"/>
              <a:defRPr sz="800">
                <a:solidFill>
                  <a:srgbClr val="435D74"/>
                </a:solidFill>
                <a:latin typeface="Proxima Nova"/>
                <a:ea typeface="Proxima Nova"/>
                <a:cs typeface="Proxima Nova"/>
                <a:sym typeface="Proxima Nova"/>
              </a:defRPr>
            </a:lvl4pPr>
            <a:lvl5pPr marL="2286000" lvl="4" indent="-279400" rtl="0">
              <a:lnSpc>
                <a:spcPct val="115000"/>
              </a:lnSpc>
              <a:spcBef>
                <a:spcPts val="0"/>
              </a:spcBef>
              <a:spcAft>
                <a:spcPts val="0"/>
              </a:spcAft>
              <a:buClr>
                <a:srgbClr val="435D74"/>
              </a:buClr>
              <a:buSzPts val="800"/>
              <a:buFont typeface="Proxima Nova"/>
              <a:buChar char="○"/>
              <a:defRPr sz="800">
                <a:solidFill>
                  <a:srgbClr val="435D74"/>
                </a:solidFill>
                <a:latin typeface="Proxima Nova"/>
                <a:ea typeface="Proxima Nova"/>
                <a:cs typeface="Proxima Nova"/>
                <a:sym typeface="Proxima Nova"/>
              </a:defRPr>
            </a:lvl5pPr>
            <a:lvl6pPr marL="2743200" lvl="5" indent="-279400" rtl="0">
              <a:lnSpc>
                <a:spcPct val="115000"/>
              </a:lnSpc>
              <a:spcBef>
                <a:spcPts val="0"/>
              </a:spcBef>
              <a:spcAft>
                <a:spcPts val="0"/>
              </a:spcAft>
              <a:buClr>
                <a:srgbClr val="435D74"/>
              </a:buClr>
              <a:buSzPts val="800"/>
              <a:buFont typeface="Proxima Nova"/>
              <a:buChar char="■"/>
              <a:defRPr sz="800">
                <a:solidFill>
                  <a:srgbClr val="435D74"/>
                </a:solidFill>
                <a:latin typeface="Proxima Nova"/>
                <a:ea typeface="Proxima Nova"/>
                <a:cs typeface="Proxima Nova"/>
                <a:sym typeface="Proxima Nova"/>
              </a:defRPr>
            </a:lvl6pPr>
            <a:lvl7pPr marL="3200400" lvl="6" indent="-279400" rtl="0">
              <a:lnSpc>
                <a:spcPct val="115000"/>
              </a:lnSpc>
              <a:spcBef>
                <a:spcPts val="0"/>
              </a:spcBef>
              <a:spcAft>
                <a:spcPts val="0"/>
              </a:spcAft>
              <a:buClr>
                <a:srgbClr val="435D74"/>
              </a:buClr>
              <a:buSzPts val="800"/>
              <a:buFont typeface="Proxima Nova"/>
              <a:buChar char="●"/>
              <a:defRPr sz="800">
                <a:solidFill>
                  <a:srgbClr val="435D74"/>
                </a:solidFill>
                <a:latin typeface="Proxima Nova"/>
                <a:ea typeface="Proxima Nova"/>
                <a:cs typeface="Proxima Nova"/>
                <a:sym typeface="Proxima Nova"/>
              </a:defRPr>
            </a:lvl7pPr>
            <a:lvl8pPr marL="3657600" lvl="7" indent="-279400" rtl="0">
              <a:lnSpc>
                <a:spcPct val="115000"/>
              </a:lnSpc>
              <a:spcBef>
                <a:spcPts val="0"/>
              </a:spcBef>
              <a:spcAft>
                <a:spcPts val="0"/>
              </a:spcAft>
              <a:buClr>
                <a:srgbClr val="435D74"/>
              </a:buClr>
              <a:buSzPts val="800"/>
              <a:buFont typeface="Proxima Nova"/>
              <a:buChar char="○"/>
              <a:defRPr sz="800">
                <a:solidFill>
                  <a:srgbClr val="435D74"/>
                </a:solidFill>
                <a:latin typeface="Proxima Nova"/>
                <a:ea typeface="Proxima Nova"/>
                <a:cs typeface="Proxima Nova"/>
                <a:sym typeface="Proxima Nova"/>
              </a:defRPr>
            </a:lvl8pPr>
            <a:lvl9pPr marL="4114800" lvl="8" indent="-279400" rtl="0">
              <a:lnSpc>
                <a:spcPct val="115000"/>
              </a:lnSpc>
              <a:spcBef>
                <a:spcPts val="0"/>
              </a:spcBef>
              <a:spcAft>
                <a:spcPts val="0"/>
              </a:spcAft>
              <a:buClr>
                <a:srgbClr val="435D74"/>
              </a:buClr>
              <a:buSzPts val="800"/>
              <a:buFont typeface="Proxima Nova"/>
              <a:buChar char="■"/>
              <a:defRPr sz="8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21.png"/><Relationship Id="rId7"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1.png"/><Relationship Id="rId10" Type="http://schemas.openxmlformats.org/officeDocument/2006/relationships/image" Target="../media/image4.png"/><Relationship Id="rId4" Type="http://schemas.openxmlformats.org/officeDocument/2006/relationships/image" Target="../media/image2.png"/><Relationship Id="rId9" Type="http://schemas.openxmlformats.org/officeDocument/2006/relationships/image" Target="../media/image6.png"/></Relationships>
</file>

<file path=ppt/slides/_rels/slide10.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0.xml"/><Relationship Id="rId1" Type="http://schemas.openxmlformats.org/officeDocument/2006/relationships/slideLayout" Target="../slideLayouts/slideLayout25.xml"/><Relationship Id="rId5" Type="http://schemas.openxmlformats.org/officeDocument/2006/relationships/image" Target="../media/image21.png"/><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12.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12.xml"/><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21.png"/></Relationships>
</file>

<file path=ppt/slides/_rels/slide13.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13.xml"/><Relationship Id="rId1" Type="http://schemas.openxmlformats.org/officeDocument/2006/relationships/slideLayout" Target="../slideLayouts/slideLayout23.xml"/><Relationship Id="rId4" Type="http://schemas.openxmlformats.org/officeDocument/2006/relationships/image" Target="../media/image21.png"/></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5.xml"/><Relationship Id="rId1" Type="http://schemas.openxmlformats.org/officeDocument/2006/relationships/slideLayout" Target="../slideLayouts/slideLayout22.xml"/><Relationship Id="rId4" Type="http://schemas.openxmlformats.org/officeDocument/2006/relationships/image" Target="../media/image31.png"/></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6.png"/></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8.xml"/><Relationship Id="rId1" Type="http://schemas.openxmlformats.org/officeDocument/2006/relationships/slideLayout" Target="../slideLayouts/slideLayout26.xml"/><Relationship Id="rId6" Type="http://schemas.openxmlformats.org/officeDocument/2006/relationships/image" Target="../media/image21.png"/><Relationship Id="rId5" Type="http://schemas.openxmlformats.org/officeDocument/2006/relationships/image" Target="../media/image34.jpg"/><Relationship Id="rId4" Type="http://schemas.openxmlformats.org/officeDocument/2006/relationships/image" Target="../media/image33.jpg"/></Relationships>
</file>

<file path=ppt/slides/_rels/slide19.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19.xml"/><Relationship Id="rId1" Type="http://schemas.openxmlformats.org/officeDocument/2006/relationships/slideLayout" Target="../slideLayouts/slideLayout16.xml"/><Relationship Id="rId5" Type="http://schemas.openxmlformats.org/officeDocument/2006/relationships/image" Target="../media/image21.png"/><Relationship Id="rId4" Type="http://schemas.openxmlformats.org/officeDocument/2006/relationships/image" Target="../media/image36.jpg"/></Relationships>
</file>

<file path=ppt/slides/_rels/slide2.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slide" Target="slide34.xml"/><Relationship Id="rId7" Type="http://schemas.openxmlformats.org/officeDocument/2006/relationships/slide" Target="slide35.xml"/><Relationship Id="rId2" Type="http://schemas.openxmlformats.org/officeDocument/2006/relationships/notesSlide" Target="../notesSlides/notesSlide2.xml"/><Relationship Id="rId1" Type="http://schemas.openxmlformats.org/officeDocument/2006/relationships/slideLayout" Target="../slideLayouts/slideLayout20.xml"/><Relationship Id="rId6" Type="http://schemas.openxmlformats.org/officeDocument/2006/relationships/slide" Target="slide41.xml"/><Relationship Id="rId5" Type="http://schemas.openxmlformats.org/officeDocument/2006/relationships/slide" Target="slide31.xml"/><Relationship Id="rId4" Type="http://schemas.openxmlformats.org/officeDocument/2006/relationships/slide" Target="slide32.xml"/></Relationships>
</file>

<file path=ppt/slides/_rels/slide20.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20.xml"/><Relationship Id="rId1" Type="http://schemas.openxmlformats.org/officeDocument/2006/relationships/slideLayout" Target="../slideLayouts/slideLayout14.xml"/><Relationship Id="rId4" Type="http://schemas.openxmlformats.org/officeDocument/2006/relationships/image" Target="../media/image21.png"/></Relationships>
</file>

<file path=ppt/slides/_rels/slide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1.xml"/><Relationship Id="rId1" Type="http://schemas.openxmlformats.org/officeDocument/2006/relationships/slideLayout" Target="../slideLayouts/slideLayout27.xml"/><Relationship Id="rId4" Type="http://schemas.openxmlformats.org/officeDocument/2006/relationships/image" Target="../media/image21.png"/></Relationships>
</file>

<file path=ppt/slides/_rels/slide2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22.xml"/><Relationship Id="rId1" Type="http://schemas.openxmlformats.org/officeDocument/2006/relationships/slideLayout" Target="../slideLayouts/slideLayout18.xml"/><Relationship Id="rId4" Type="http://schemas.openxmlformats.org/officeDocument/2006/relationships/image" Target="../media/image21.png"/></Relationships>
</file>

<file path=ppt/slides/_rels/slide2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26.xml"/><Relationship Id="rId1" Type="http://schemas.openxmlformats.org/officeDocument/2006/relationships/slideLayout" Target="../slideLayouts/slideLayout29.xml"/><Relationship Id="rId5" Type="http://schemas.openxmlformats.org/officeDocument/2006/relationships/image" Target="../media/image21.png"/><Relationship Id="rId4" Type="http://schemas.openxmlformats.org/officeDocument/2006/relationships/image" Target="../media/image12.png"/></Relationships>
</file>

<file path=ppt/slides/_rels/slide27.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27.xml"/><Relationship Id="rId1" Type="http://schemas.openxmlformats.org/officeDocument/2006/relationships/slideLayout" Target="../slideLayouts/slideLayout18.xml"/><Relationship Id="rId5" Type="http://schemas.openxmlformats.org/officeDocument/2006/relationships/image" Target="../media/image21.png"/><Relationship Id="rId4" Type="http://schemas.openxmlformats.org/officeDocument/2006/relationships/image" Target="../media/image6.png"/></Relationships>
</file>

<file path=ppt/slides/_rels/slide28.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28.xml"/><Relationship Id="rId1" Type="http://schemas.openxmlformats.org/officeDocument/2006/relationships/slideLayout" Target="../slideLayouts/slideLayout21.xml"/><Relationship Id="rId5" Type="http://schemas.openxmlformats.org/officeDocument/2006/relationships/image" Target="../media/image21.png"/><Relationship Id="rId4" Type="http://schemas.openxmlformats.org/officeDocument/2006/relationships/image" Target="../media/image12.png"/></Relationships>
</file>

<file path=ppt/slides/_rels/slide29.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29.xml"/><Relationship Id="rId1" Type="http://schemas.openxmlformats.org/officeDocument/2006/relationships/slideLayout" Target="../slideLayouts/slideLayout18.xml"/><Relationship Id="rId5" Type="http://schemas.openxmlformats.org/officeDocument/2006/relationships/image" Target="../media/image11.png"/><Relationship Id="rId4" Type="http://schemas.openxmlformats.org/officeDocument/2006/relationships/image" Target="../media/image21.png"/></Relationships>
</file>

<file path=ppt/slides/_rels/slide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xml"/><Relationship Id="rId1" Type="http://schemas.openxmlformats.org/officeDocument/2006/relationships/slideLayout" Target="../slideLayouts/slideLayout30.xml"/><Relationship Id="rId6" Type="http://schemas.openxmlformats.org/officeDocument/2006/relationships/image" Target="../media/image21.png"/><Relationship Id="rId5" Type="http://schemas.openxmlformats.org/officeDocument/2006/relationships/image" Target="../media/image24.png"/><Relationship Id="rId4" Type="http://schemas.openxmlformats.org/officeDocument/2006/relationships/image" Target="../media/image23.png"/></Relationships>
</file>

<file path=ppt/slides/_rels/slide3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0.xml"/><Relationship Id="rId1" Type="http://schemas.openxmlformats.org/officeDocument/2006/relationships/slideLayout" Target="../slideLayouts/slideLayout31.xml"/></Relationships>
</file>

<file path=ppt/slides/_rels/slide31.xml.rels><?xml version="1.0" encoding="UTF-8" standalone="yes"?>
<Relationships xmlns="http://schemas.openxmlformats.org/package/2006/relationships"><Relationship Id="rId8" Type="http://schemas.openxmlformats.org/officeDocument/2006/relationships/image" Target="../media/image47.png"/><Relationship Id="rId13" Type="http://schemas.openxmlformats.org/officeDocument/2006/relationships/image" Target="../media/image52.png"/><Relationship Id="rId3" Type="http://schemas.openxmlformats.org/officeDocument/2006/relationships/hyperlink" Target="https://www.freepik.com/free-vector/watercolor-dia-dos-namorados-illustration_27256320.htm/?utm_source=slidesgo_template&amp;utm_medium=referral-link&amp;utm_campaign=sg_resources&amp;utm_content=freepik" TargetMode="External"/><Relationship Id="rId7" Type="http://schemas.openxmlformats.org/officeDocument/2006/relationships/image" Target="../media/image46.png"/><Relationship Id="rId12" Type="http://schemas.openxmlformats.org/officeDocument/2006/relationships/image" Target="../media/image51.png"/><Relationship Id="rId2" Type="http://schemas.openxmlformats.org/officeDocument/2006/relationships/notesSlide" Target="../notesSlides/notesSlide31.xml"/><Relationship Id="rId1" Type="http://schemas.openxmlformats.org/officeDocument/2006/relationships/slideLayout" Target="../slideLayouts/slideLayout13.xml"/><Relationship Id="rId6" Type="http://schemas.openxmlformats.org/officeDocument/2006/relationships/image" Target="../media/image45.png"/><Relationship Id="rId11" Type="http://schemas.openxmlformats.org/officeDocument/2006/relationships/image" Target="../media/image50.png"/><Relationship Id="rId5" Type="http://schemas.openxmlformats.org/officeDocument/2006/relationships/image" Target="../media/image44.png"/><Relationship Id="rId10" Type="http://schemas.openxmlformats.org/officeDocument/2006/relationships/image" Target="../media/image49.png"/><Relationship Id="rId4" Type="http://schemas.openxmlformats.org/officeDocument/2006/relationships/image" Target="../media/image43.png"/><Relationship Id="rId9" Type="http://schemas.openxmlformats.org/officeDocument/2006/relationships/image" Target="../media/image48.png"/></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photo/crop-man-giving-flowers-girlfriend_1526457.htm/?utm_source=slidesgo_template&amp;utm_medium=referral-link&amp;utm_campaign=sg_resources&amp;utm_content=freepik" TargetMode="External"/><Relationship Id="rId13" Type="http://schemas.openxmlformats.org/officeDocument/2006/relationships/hyperlink" Target="https://www.freepik.com/free-photo/beautiful-blooming-pink-flower_11630793.htm/?utm_source=slidesgo_template&amp;utm_medium=referral-link&amp;utm_campaign=sg_resources&amp;utm_content=freepik" TargetMode="External"/><Relationship Id="rId3" Type="http://schemas.openxmlformats.org/officeDocument/2006/relationships/hyperlink" Target="https://www.freepik.com/free-photo/enamored-couple-holding-paper-hearts_1565147.htm/?utm_source=slidesgo_template&amp;utm_medium=referral-link&amp;utm_campaign=sg_resources&amp;utm_content=freepik" TargetMode="External"/><Relationship Id="rId7" Type="http://schemas.openxmlformats.org/officeDocument/2006/relationships/hyperlink" Target="https://www.freepik.com/free-photo/tasty-ravioli-pasta-green-ceramic-plate_5234265.htm/?utm_source=slidesgo_template&amp;utm_medium=referral-link&amp;utm_campaign=sg_resources&amp;utm_content=freepik" TargetMode="External"/><Relationship Id="rId12" Type="http://schemas.openxmlformats.org/officeDocument/2006/relationships/hyperlink" Target="https://www.freepik.com/free-photo/man-woman-having-romantic-valentine-s-day-dinner-with-focused-rose_6918532.htm/?utm_source=slidesgo_template&amp;utm_medium=referral-link&amp;utm_campaign=sg_resources&amp;utm_content=freepik" TargetMode="External"/><Relationship Id="rId2" Type="http://schemas.openxmlformats.org/officeDocument/2006/relationships/notesSlide" Target="../notesSlides/notesSlide32.xml"/><Relationship Id="rId16" Type="http://schemas.openxmlformats.org/officeDocument/2006/relationships/image" Target="../media/image21.png"/><Relationship Id="rId1" Type="http://schemas.openxmlformats.org/officeDocument/2006/relationships/slideLayout" Target="../slideLayouts/slideLayout3.xml"/><Relationship Id="rId6" Type="http://schemas.openxmlformats.org/officeDocument/2006/relationships/hyperlink" Target="https://www.freepik.com/free-photo/lovely-woman-having-date-with-her-boyfriend-valentine-s-day_20291073.htm/?utm_source=slidesgo_template&amp;utm_medium=referral-link&amp;utm_campaign=sg_resources&amp;utm_content=freepik" TargetMode="External"/><Relationship Id="rId11" Type="http://schemas.openxmlformats.org/officeDocument/2006/relationships/hyperlink" Target="https://www.freepik.com/free-photo/couple-holding-glasses-red-wine-valentine-s-day_6921448.htm/?utm_source=slidesgo_template&amp;utm_medium=referral-link&amp;utm_campaign=sg_resources&amp;utm_content=freepik" TargetMode="External"/><Relationship Id="rId5" Type="http://schemas.openxmlformats.org/officeDocument/2006/relationships/hyperlink" Target="https://www.freepik.com/free-photo/romantic-couple-celebrating-valentines-day-with-red-rose_21157044.htm/?utm_source=slidesgo_template&amp;utm_medium=referral-link&amp;utm_campaign=sg_resources&amp;utm_content=freepik" TargetMode="External"/><Relationship Id="rId15" Type="http://schemas.openxmlformats.org/officeDocument/2006/relationships/hyperlink" Target="https://www.freepik.com/free-photo/romantic-couple-celebrating-valentines-day-together-home-embraced_21157063.htm/?utm_source=slidesgo_template&amp;utm_medium=referral-link&amp;utm_campaign=sg_resources&amp;utm_content=freepik" TargetMode="External"/><Relationship Id="rId10" Type="http://schemas.openxmlformats.org/officeDocument/2006/relationships/hyperlink" Target="https://www.freepik.com/free-photo/front-view-man-whispering-his-girlfriend_6918537.htm/?utm_source=slidesgo_template&amp;utm_medium=referral-link&amp;utm_campaign=sg_resources&amp;utm_content=freepik" TargetMode="External"/><Relationship Id="rId4" Type="http://schemas.openxmlformats.org/officeDocument/2006/relationships/hyperlink" Target="https://www.freepik.com/free-photo/beautiful-red-rose-sunlight_1539679.htm/?utm_source=slidesgo_template&amp;utm_medium=referral-link&amp;utm_campaign=sg_resources&amp;utm_content=freepik" TargetMode="External"/><Relationship Id="rId9" Type="http://schemas.openxmlformats.org/officeDocument/2006/relationships/hyperlink" Target="https://www.freepik.com/free-photo/wonderful-romantic-couple-with-roses-street_1526514.htm/?utm_source=slidesgo_template&amp;utm_medium=referral-link&amp;utm_campaign=sg_resources&amp;utm_content=freepik" TargetMode="External"/><Relationship Id="rId14" Type="http://schemas.openxmlformats.org/officeDocument/2006/relationships/hyperlink" Target="https://www.freepik.com/free-photo/young-couple-celebrating-valentine-s-day-while-having-lunch-wine-together_21156242.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8" Type="http://schemas.openxmlformats.org/officeDocument/2006/relationships/hyperlink" Target="https://www.freepik.com/free-vector/directive-colored-map-concept_5653189.htm/?utm_source=slidesgo_template&amp;utm_medium=referral-link&amp;utm_campaign=sg_resources&amp;utm_content=freepik" TargetMode="External"/><Relationship Id="rId3" Type="http://schemas.openxmlformats.org/officeDocument/2006/relationships/hyperlink" Target="https://www.freepik.com/free-photo/beautiful-woman-celebrating-valentines-day-pink-dress-with-balloons-present_21156331.htm/?utm_source=slidesgo_template&amp;utm_medium=referral-link&amp;utm_campaign=sg_resources&amp;utm_content=freepik" TargetMode="External"/><Relationship Id="rId7" Type="http://schemas.openxmlformats.org/officeDocument/2006/relationships/hyperlink" Target="https://www.freepik.com/free-vector/watercolor-dia-dos-namorados-banner_27256332.htm/?utm_source=slidesgo_template&amp;utm_medium=referral-link&amp;utm_campaign=sg_resources&amp;utm_content=freepik" TargetMode="External"/><Relationship Id="rId2" Type="http://schemas.openxmlformats.org/officeDocument/2006/relationships/notesSlide" Target="../notesSlides/notesSlide33.xml"/><Relationship Id="rId1" Type="http://schemas.openxmlformats.org/officeDocument/2006/relationships/slideLayout" Target="../slideLayouts/slideLayout12.xml"/><Relationship Id="rId6" Type="http://schemas.openxmlformats.org/officeDocument/2006/relationships/hyperlink" Target="https://www.freepik.com/free-vector/watercolor-dia-dos-namorados-banner_27256329.htm/?utm_source=slidesgo_template&amp;utm_medium=referral-link&amp;utm_campaign=sg_resources&amp;utm_content=freepik" TargetMode="External"/><Relationship Id="rId5" Type="http://schemas.openxmlformats.org/officeDocument/2006/relationships/hyperlink" Target="https://www.freepik.com/free-photo/kissing-gentle-couple-having-date_1526449.htm/?utm_source=slidesgo_template&amp;utm_medium=referral-link&amp;utm_campaign=sg_resources&amp;utm_content=freepik" TargetMode="External"/><Relationship Id="rId4" Type="http://schemas.openxmlformats.org/officeDocument/2006/relationships/hyperlink" Target="https://www.freepik.com/free-photo/romantic-couple-celebrating-valentines-day-with-bouquet-red-roses_21157049.htm/?utm_source=slidesgo_template&amp;utm_medium=referral-link&amp;utm_campaign=sg_resources&amp;utm_content=freepik" TargetMode="External"/><Relationship Id="rId9" Type="http://schemas.openxmlformats.org/officeDocument/2006/relationships/image" Target="../media/image21.png"/></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Montserrat" TargetMode="External"/><Relationship Id="rId2" Type="http://schemas.openxmlformats.org/officeDocument/2006/relationships/notesSlide" Target="../notesSlides/notesSlide34.xml"/><Relationship Id="rId1" Type="http://schemas.openxmlformats.org/officeDocument/2006/relationships/slideLayout" Target="../slideLayouts/slideLayout34.xml"/><Relationship Id="rId4" Type="http://schemas.openxmlformats.org/officeDocument/2006/relationships/hyperlink" Target="https://fonts.google.com/specimen/Lora" TargetMode="Externa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4.xml"/></Relationships>
</file>

<file path=ppt/slides/_rels/slide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4.xml"/></Relationships>
</file>

<file path=ppt/slides/_rels/slide41.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1.xml"/><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21.png"/><Relationship Id="rId2" Type="http://schemas.openxmlformats.org/officeDocument/2006/relationships/notesSlide" Target="../notesSlides/notesSlide5.xml"/><Relationship Id="rId1" Type="http://schemas.openxmlformats.org/officeDocument/2006/relationships/slideLayout" Target="../slideLayouts/slideLayout16.xml"/><Relationship Id="rId6" Type="http://schemas.openxmlformats.org/officeDocument/2006/relationships/image" Target="../media/image17.png"/><Relationship Id="rId5" Type="http://schemas.openxmlformats.org/officeDocument/2006/relationships/image" Target="../media/image13.png"/><Relationship Id="rId4" Type="http://schemas.openxmlformats.org/officeDocument/2006/relationships/image" Target="../media/image25.jpg"/></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24.xml"/></Relationships>
</file>

<file path=ppt/slides/_rels/slide7.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7.xml"/><Relationship Id="rId1" Type="http://schemas.openxmlformats.org/officeDocument/2006/relationships/slideLayout" Target="../slideLayouts/slideLayout5.xml"/><Relationship Id="rId5" Type="http://schemas.openxmlformats.org/officeDocument/2006/relationships/image" Target="../media/image21.png"/><Relationship Id="rId4" Type="http://schemas.openxmlformats.org/officeDocument/2006/relationships/image" Target="../media/image12.png"/></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665"/>
        <p:cNvGrpSpPr/>
        <p:nvPr/>
      </p:nvGrpSpPr>
      <p:grpSpPr>
        <a:xfrm>
          <a:off x="0" y="0"/>
          <a:ext cx="0" cy="0"/>
          <a:chOff x="0" y="0"/>
          <a:chExt cx="0" cy="0"/>
        </a:xfrm>
      </p:grpSpPr>
      <p:pic>
        <p:nvPicPr>
          <p:cNvPr id="666" name="Google Shape;666;p37"/>
          <p:cNvPicPr preferRelativeResize="0"/>
          <p:nvPr/>
        </p:nvPicPr>
        <p:blipFill>
          <a:blip r:embed="rId3">
            <a:alphaModFix/>
          </a:blip>
          <a:stretch>
            <a:fillRect/>
          </a:stretch>
        </p:blipFill>
        <p:spPr>
          <a:xfrm flipH="1">
            <a:off x="4055475" y="6000425"/>
            <a:ext cx="391250" cy="433650"/>
          </a:xfrm>
          <a:prstGeom prst="rect">
            <a:avLst/>
          </a:prstGeom>
          <a:noFill/>
          <a:ln>
            <a:noFill/>
          </a:ln>
        </p:spPr>
      </p:pic>
      <p:sp>
        <p:nvSpPr>
          <p:cNvPr id="667" name="Google Shape;667;p37"/>
          <p:cNvSpPr txBox="1">
            <a:spLocks noGrp="1"/>
          </p:cNvSpPr>
          <p:nvPr>
            <p:ph type="ctrTitle" idx="2"/>
          </p:nvPr>
        </p:nvSpPr>
        <p:spPr>
          <a:xfrm>
            <a:off x="832325" y="1841900"/>
            <a:ext cx="3666300" cy="1957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VALENTINE'S</a:t>
            </a:r>
            <a:r>
              <a:rPr lang="en">
                <a:solidFill>
                  <a:schemeClr val="dk1"/>
                </a:solidFill>
                <a:latin typeface="Didact Gothic"/>
                <a:ea typeface="Didact Gothic"/>
                <a:cs typeface="Didact Gothic"/>
                <a:sym typeface="Didact Gothic"/>
              </a:rPr>
              <a:t> </a:t>
            </a:r>
            <a:endParaRPr>
              <a:solidFill>
                <a:schemeClr val="dk1"/>
              </a:solidFill>
              <a:latin typeface="Didact Gothic"/>
              <a:ea typeface="Didact Gothic"/>
              <a:cs typeface="Didact Gothic"/>
              <a:sym typeface="Didact Gothic"/>
            </a:endParaRPr>
          </a:p>
          <a:p>
            <a:pPr marL="0" lvl="0" indent="0" algn="ctr" rtl="0">
              <a:spcBef>
                <a:spcPts val="0"/>
              </a:spcBef>
              <a:spcAft>
                <a:spcPts val="0"/>
              </a:spcAft>
              <a:buNone/>
            </a:pPr>
            <a:r>
              <a:rPr lang="en" i="1">
                <a:solidFill>
                  <a:schemeClr val="dk1"/>
                </a:solidFill>
                <a:latin typeface="Playfair Display"/>
                <a:ea typeface="Playfair Display"/>
                <a:cs typeface="Playfair Display"/>
                <a:sym typeface="Playfair Display"/>
              </a:rPr>
              <a:t>- </a:t>
            </a:r>
            <a:r>
              <a:rPr lang="en" i="1">
                <a:solidFill>
                  <a:schemeClr val="dk1"/>
                </a:solidFill>
                <a:latin typeface="Lora"/>
                <a:ea typeface="Lora"/>
                <a:cs typeface="Lora"/>
                <a:sym typeface="Lora"/>
              </a:rPr>
              <a:t>Party</a:t>
            </a:r>
            <a:r>
              <a:rPr lang="en" i="1">
                <a:solidFill>
                  <a:schemeClr val="dk1"/>
                </a:solidFill>
                <a:latin typeface="Playfair Display"/>
                <a:ea typeface="Playfair Display"/>
                <a:cs typeface="Playfair Display"/>
                <a:sym typeface="Playfair Display"/>
              </a:rPr>
              <a:t> -</a:t>
            </a:r>
            <a:endParaRPr i="1">
              <a:solidFill>
                <a:schemeClr val="dk1"/>
              </a:solidFill>
              <a:latin typeface="Playfair Display"/>
              <a:ea typeface="Playfair Display"/>
              <a:cs typeface="Playfair Display"/>
              <a:sym typeface="Playfair Display"/>
            </a:endParaRPr>
          </a:p>
          <a:p>
            <a:pPr marL="0" lvl="0" indent="0" algn="ctr" rtl="0">
              <a:spcBef>
                <a:spcPts val="0"/>
              </a:spcBef>
              <a:spcAft>
                <a:spcPts val="0"/>
              </a:spcAft>
              <a:buNone/>
            </a:pPr>
            <a:r>
              <a:rPr lang="en">
                <a:solidFill>
                  <a:schemeClr val="dk1"/>
                </a:solidFill>
                <a:latin typeface="Montserrat"/>
                <a:ea typeface="Montserrat"/>
                <a:cs typeface="Montserrat"/>
                <a:sym typeface="Montserrat"/>
              </a:rPr>
              <a:t>INVITATIONS</a:t>
            </a:r>
            <a:endParaRPr>
              <a:solidFill>
                <a:schemeClr val="dk1"/>
              </a:solidFill>
              <a:latin typeface="Montserrat"/>
              <a:ea typeface="Montserrat"/>
              <a:cs typeface="Montserrat"/>
              <a:sym typeface="Montserrat"/>
            </a:endParaRPr>
          </a:p>
        </p:txBody>
      </p:sp>
      <p:sp>
        <p:nvSpPr>
          <p:cNvPr id="668" name="Google Shape;668;p37"/>
          <p:cNvSpPr txBox="1">
            <a:spLocks noGrp="1"/>
          </p:cNvSpPr>
          <p:nvPr>
            <p:ph type="subTitle" idx="1"/>
          </p:nvPr>
        </p:nvSpPr>
        <p:spPr>
          <a:xfrm>
            <a:off x="832325" y="4325688"/>
            <a:ext cx="3666300" cy="73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printable presentation A5 vertical format</a:t>
            </a:r>
            <a:endParaRPr/>
          </a:p>
        </p:txBody>
      </p:sp>
      <p:sp>
        <p:nvSpPr>
          <p:cNvPr id="669" name="Google Shape;669;p37"/>
          <p:cNvSpPr txBox="1">
            <a:spLocks noGrp="1"/>
          </p:cNvSpPr>
          <p:nvPr>
            <p:ph type="ctrTitle"/>
          </p:nvPr>
        </p:nvSpPr>
        <p:spPr>
          <a:xfrm>
            <a:off x="832325" y="5225800"/>
            <a:ext cx="3666300" cy="49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THEME PARTY INVITATIONS</a:t>
            </a:r>
            <a:endParaRPr/>
          </a:p>
        </p:txBody>
      </p:sp>
      <p:cxnSp>
        <p:nvCxnSpPr>
          <p:cNvPr id="670" name="Google Shape;670;p37"/>
          <p:cNvCxnSpPr/>
          <p:nvPr/>
        </p:nvCxnSpPr>
        <p:spPr>
          <a:xfrm>
            <a:off x="1019675" y="3942125"/>
            <a:ext cx="3291600" cy="0"/>
          </a:xfrm>
          <a:prstGeom prst="straightConnector1">
            <a:avLst/>
          </a:prstGeom>
          <a:noFill/>
          <a:ln w="9525" cap="flat" cmpd="sng">
            <a:solidFill>
              <a:schemeClr val="dk1"/>
            </a:solidFill>
            <a:prstDash val="solid"/>
            <a:round/>
            <a:headEnd type="none" w="med" len="med"/>
            <a:tailEnd type="none" w="med" len="med"/>
          </a:ln>
        </p:spPr>
      </p:cxnSp>
      <p:grpSp>
        <p:nvGrpSpPr>
          <p:cNvPr id="671" name="Google Shape;671;p37"/>
          <p:cNvGrpSpPr/>
          <p:nvPr/>
        </p:nvGrpSpPr>
        <p:grpSpPr>
          <a:xfrm>
            <a:off x="1019667" y="897896"/>
            <a:ext cx="852921" cy="800980"/>
            <a:chOff x="751492" y="634846"/>
            <a:chExt cx="852921" cy="800980"/>
          </a:xfrm>
        </p:grpSpPr>
        <p:pic>
          <p:nvPicPr>
            <p:cNvPr id="672" name="Google Shape;672;p37"/>
            <p:cNvPicPr preferRelativeResize="0"/>
            <p:nvPr/>
          </p:nvPicPr>
          <p:blipFill>
            <a:blip r:embed="rId3">
              <a:alphaModFix/>
            </a:blip>
            <a:stretch>
              <a:fillRect/>
            </a:stretch>
          </p:blipFill>
          <p:spPr>
            <a:xfrm flipH="1">
              <a:off x="1355063" y="1159426"/>
              <a:ext cx="249350" cy="276400"/>
            </a:xfrm>
            <a:prstGeom prst="rect">
              <a:avLst/>
            </a:prstGeom>
            <a:noFill/>
            <a:ln>
              <a:noFill/>
            </a:ln>
          </p:spPr>
        </p:pic>
        <p:pic>
          <p:nvPicPr>
            <p:cNvPr id="673" name="Google Shape;673;p37"/>
            <p:cNvPicPr preferRelativeResize="0"/>
            <p:nvPr/>
          </p:nvPicPr>
          <p:blipFill>
            <a:blip r:embed="rId3">
              <a:alphaModFix/>
            </a:blip>
            <a:stretch>
              <a:fillRect/>
            </a:stretch>
          </p:blipFill>
          <p:spPr>
            <a:xfrm>
              <a:off x="751492" y="634846"/>
              <a:ext cx="446015" cy="494400"/>
            </a:xfrm>
            <a:prstGeom prst="rect">
              <a:avLst/>
            </a:prstGeom>
            <a:noFill/>
            <a:ln>
              <a:noFill/>
            </a:ln>
          </p:spPr>
        </p:pic>
      </p:grpSp>
      <p:sp>
        <p:nvSpPr>
          <p:cNvPr id="674" name="Google Shape;674;p37"/>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sz="1000" b="1" dirty="0">
                <a:solidFill>
                  <a:schemeClr val="dk1"/>
                </a:solidFill>
                <a:uFill>
                  <a:noFill/>
                </a:uFill>
                <a:latin typeface="Montserrat"/>
                <a:ea typeface="Montserrat"/>
                <a:cs typeface="Montserrat"/>
                <a:sym typeface="Montserrat"/>
              </a:rPr>
              <a:t>G</a:t>
            </a:r>
            <a:r>
              <a:rPr lang="en-US" altLang="zh-CN" sz="1000" b="1" dirty="0">
                <a:solidFill>
                  <a:schemeClr val="dk1"/>
                </a:solidFill>
                <a:uFill>
                  <a:noFill/>
                </a:uFill>
                <a:latin typeface="Montserrat"/>
                <a:ea typeface="Montserrat"/>
                <a:cs typeface="Montserrat"/>
                <a:sym typeface="Montserrat"/>
              </a:rPr>
              <a:t>reatPPT.com</a:t>
            </a:r>
            <a:endParaRPr sz="1000" b="1" dirty="0">
              <a:solidFill>
                <a:schemeClr val="dk1"/>
              </a:solidFill>
              <a:latin typeface="Montserrat"/>
              <a:ea typeface="Montserrat"/>
              <a:cs typeface="Montserrat"/>
              <a:sym typeface="Montserrat"/>
            </a:endParaRPr>
          </a:p>
        </p:txBody>
      </p:sp>
      <p:grpSp>
        <p:nvGrpSpPr>
          <p:cNvPr id="675" name="Google Shape;675;p37"/>
          <p:cNvGrpSpPr/>
          <p:nvPr/>
        </p:nvGrpSpPr>
        <p:grpSpPr>
          <a:xfrm flipH="1">
            <a:off x="2721615" y="4913642"/>
            <a:ext cx="3173940" cy="3279654"/>
            <a:chOff x="-363074" y="4707325"/>
            <a:chExt cx="3166025" cy="3271475"/>
          </a:xfrm>
        </p:grpSpPr>
        <p:pic>
          <p:nvPicPr>
            <p:cNvPr id="676" name="Google Shape;676;p37"/>
            <p:cNvPicPr preferRelativeResize="0"/>
            <p:nvPr/>
          </p:nvPicPr>
          <p:blipFill>
            <a:blip r:embed="rId4">
              <a:alphaModFix/>
            </a:blip>
            <a:stretch>
              <a:fillRect/>
            </a:stretch>
          </p:blipFill>
          <p:spPr>
            <a:xfrm rot="-2375741">
              <a:off x="-112316" y="4900344"/>
              <a:ext cx="1021277" cy="1154483"/>
            </a:xfrm>
            <a:prstGeom prst="rect">
              <a:avLst/>
            </a:prstGeom>
            <a:noFill/>
            <a:ln>
              <a:noFill/>
            </a:ln>
          </p:spPr>
        </p:pic>
        <p:pic>
          <p:nvPicPr>
            <p:cNvPr id="677" name="Google Shape;677;p37"/>
            <p:cNvPicPr preferRelativeResize="0"/>
            <p:nvPr/>
          </p:nvPicPr>
          <p:blipFill>
            <a:blip r:embed="rId5">
              <a:alphaModFix/>
            </a:blip>
            <a:stretch>
              <a:fillRect/>
            </a:stretch>
          </p:blipFill>
          <p:spPr>
            <a:xfrm rot="3045872">
              <a:off x="1582715" y="6692712"/>
              <a:ext cx="964478" cy="1117998"/>
            </a:xfrm>
            <a:prstGeom prst="rect">
              <a:avLst/>
            </a:prstGeom>
            <a:noFill/>
            <a:ln>
              <a:noFill/>
            </a:ln>
          </p:spPr>
        </p:pic>
        <p:pic>
          <p:nvPicPr>
            <p:cNvPr id="678" name="Google Shape;678;p37"/>
            <p:cNvPicPr preferRelativeResize="0"/>
            <p:nvPr/>
          </p:nvPicPr>
          <p:blipFill>
            <a:blip r:embed="rId6">
              <a:alphaModFix/>
            </a:blip>
            <a:stretch>
              <a:fillRect/>
            </a:stretch>
          </p:blipFill>
          <p:spPr>
            <a:xfrm>
              <a:off x="-27684" y="5311380"/>
              <a:ext cx="659348" cy="659348"/>
            </a:xfrm>
            <a:prstGeom prst="rect">
              <a:avLst/>
            </a:prstGeom>
            <a:noFill/>
            <a:ln>
              <a:noFill/>
            </a:ln>
          </p:spPr>
        </p:pic>
        <p:pic>
          <p:nvPicPr>
            <p:cNvPr id="679" name="Google Shape;679;p37"/>
            <p:cNvPicPr preferRelativeResize="0"/>
            <p:nvPr/>
          </p:nvPicPr>
          <p:blipFill>
            <a:blip r:embed="rId5">
              <a:alphaModFix/>
            </a:blip>
            <a:stretch>
              <a:fillRect/>
            </a:stretch>
          </p:blipFill>
          <p:spPr>
            <a:xfrm rot="3045872">
              <a:off x="731402" y="6692632"/>
              <a:ext cx="964463" cy="1117981"/>
            </a:xfrm>
            <a:prstGeom prst="rect">
              <a:avLst/>
            </a:prstGeom>
            <a:noFill/>
            <a:ln>
              <a:noFill/>
            </a:ln>
          </p:spPr>
        </p:pic>
        <p:pic>
          <p:nvPicPr>
            <p:cNvPr id="680" name="Google Shape;680;p37"/>
            <p:cNvPicPr preferRelativeResize="0"/>
            <p:nvPr/>
          </p:nvPicPr>
          <p:blipFill>
            <a:blip r:embed="rId4">
              <a:alphaModFix/>
            </a:blip>
            <a:stretch>
              <a:fillRect/>
            </a:stretch>
          </p:blipFill>
          <p:spPr>
            <a:xfrm rot="-2375743">
              <a:off x="-112317" y="5928038"/>
              <a:ext cx="1021262" cy="1154466"/>
            </a:xfrm>
            <a:prstGeom prst="rect">
              <a:avLst/>
            </a:prstGeom>
            <a:noFill/>
            <a:ln>
              <a:noFill/>
            </a:ln>
          </p:spPr>
        </p:pic>
        <p:pic>
          <p:nvPicPr>
            <p:cNvPr id="681" name="Google Shape;681;p37"/>
            <p:cNvPicPr preferRelativeResize="0"/>
            <p:nvPr/>
          </p:nvPicPr>
          <p:blipFill>
            <a:blip r:embed="rId7">
              <a:alphaModFix/>
            </a:blip>
            <a:stretch>
              <a:fillRect/>
            </a:stretch>
          </p:blipFill>
          <p:spPr>
            <a:xfrm>
              <a:off x="270463" y="6791410"/>
              <a:ext cx="546516" cy="555398"/>
            </a:xfrm>
            <a:prstGeom prst="rect">
              <a:avLst/>
            </a:prstGeom>
            <a:noFill/>
            <a:ln>
              <a:noFill/>
            </a:ln>
          </p:spPr>
        </p:pic>
        <p:pic>
          <p:nvPicPr>
            <p:cNvPr id="682" name="Google Shape;682;p37"/>
            <p:cNvPicPr preferRelativeResize="0"/>
            <p:nvPr/>
          </p:nvPicPr>
          <p:blipFill>
            <a:blip r:embed="rId8">
              <a:alphaModFix/>
            </a:blip>
            <a:stretch>
              <a:fillRect/>
            </a:stretch>
          </p:blipFill>
          <p:spPr>
            <a:xfrm>
              <a:off x="1593558" y="6809158"/>
              <a:ext cx="659353" cy="632549"/>
            </a:xfrm>
            <a:prstGeom prst="rect">
              <a:avLst/>
            </a:prstGeom>
            <a:noFill/>
            <a:ln>
              <a:noFill/>
            </a:ln>
          </p:spPr>
        </p:pic>
        <p:grpSp>
          <p:nvGrpSpPr>
            <p:cNvPr id="683" name="Google Shape;683;p37"/>
            <p:cNvGrpSpPr/>
            <p:nvPr/>
          </p:nvGrpSpPr>
          <p:grpSpPr>
            <a:xfrm>
              <a:off x="-363071" y="5735022"/>
              <a:ext cx="2025759" cy="1942931"/>
              <a:chOff x="-236286" y="5274475"/>
              <a:chExt cx="2291064" cy="2197389"/>
            </a:xfrm>
          </p:grpSpPr>
          <p:pic>
            <p:nvPicPr>
              <p:cNvPr id="684" name="Google Shape;684;p37"/>
              <p:cNvPicPr preferRelativeResize="0"/>
              <p:nvPr/>
            </p:nvPicPr>
            <p:blipFill>
              <a:blip r:embed="rId9">
                <a:alphaModFix/>
              </a:blip>
              <a:stretch>
                <a:fillRect/>
              </a:stretch>
            </p:blipFill>
            <p:spPr>
              <a:xfrm rot="2297057">
                <a:off x="890908" y="6147175"/>
                <a:ext cx="896959" cy="1172950"/>
              </a:xfrm>
              <a:prstGeom prst="rect">
                <a:avLst/>
              </a:prstGeom>
              <a:noFill/>
              <a:ln>
                <a:noFill/>
              </a:ln>
            </p:spPr>
          </p:pic>
          <p:pic>
            <p:nvPicPr>
              <p:cNvPr id="685" name="Google Shape;685;p37"/>
              <p:cNvPicPr preferRelativeResize="0"/>
              <p:nvPr/>
            </p:nvPicPr>
            <p:blipFill>
              <a:blip r:embed="rId4">
                <a:alphaModFix/>
              </a:blip>
              <a:stretch>
                <a:fillRect/>
              </a:stretch>
            </p:blipFill>
            <p:spPr>
              <a:xfrm rot="-2375742">
                <a:off x="47308" y="5492770"/>
                <a:ext cx="1155012" cy="1305661"/>
              </a:xfrm>
              <a:prstGeom prst="rect">
                <a:avLst/>
              </a:prstGeom>
              <a:noFill/>
              <a:ln>
                <a:noFill/>
              </a:ln>
            </p:spPr>
          </p:pic>
        </p:grpSp>
        <p:pic>
          <p:nvPicPr>
            <p:cNvPr id="686" name="Google Shape;686;p37"/>
            <p:cNvPicPr preferRelativeResize="0"/>
            <p:nvPr/>
          </p:nvPicPr>
          <p:blipFill>
            <a:blip r:embed="rId10">
              <a:alphaModFix/>
            </a:blip>
            <a:stretch>
              <a:fillRect/>
            </a:stretch>
          </p:blipFill>
          <p:spPr>
            <a:xfrm>
              <a:off x="-24828" y="6821522"/>
              <a:ext cx="738522" cy="798978"/>
            </a:xfrm>
            <a:prstGeom prst="rect">
              <a:avLst/>
            </a:prstGeom>
            <a:noFill/>
            <a:ln>
              <a:noFill/>
            </a:ln>
          </p:spPr>
        </p:pic>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33"/>
        <p:cNvGrpSpPr/>
        <p:nvPr/>
      </p:nvGrpSpPr>
      <p:grpSpPr>
        <a:xfrm>
          <a:off x="0" y="0"/>
          <a:ext cx="0" cy="0"/>
          <a:chOff x="0" y="0"/>
          <a:chExt cx="0" cy="0"/>
        </a:xfrm>
      </p:grpSpPr>
      <p:sp>
        <p:nvSpPr>
          <p:cNvPr id="834" name="Google Shape;834;p46"/>
          <p:cNvSpPr txBox="1">
            <a:spLocks noGrp="1"/>
          </p:cNvSpPr>
          <p:nvPr>
            <p:ph type="title"/>
          </p:nvPr>
        </p:nvSpPr>
        <p:spPr>
          <a:xfrm>
            <a:off x="515825" y="2590850"/>
            <a:ext cx="4299300" cy="14820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BE MY</a:t>
            </a:r>
            <a:endParaRPr/>
          </a:p>
          <a:p>
            <a:pPr marL="0" lvl="0" indent="0" algn="ctr" rtl="0">
              <a:spcBef>
                <a:spcPts val="0"/>
              </a:spcBef>
              <a:spcAft>
                <a:spcPts val="0"/>
              </a:spcAft>
              <a:buNone/>
            </a:pPr>
            <a:r>
              <a:rPr lang="en" sz="4000" i="1">
                <a:latin typeface="Lora"/>
                <a:ea typeface="Lora"/>
                <a:cs typeface="Lora"/>
                <a:sym typeface="Lora"/>
              </a:rPr>
              <a:t>-Valentine-</a:t>
            </a:r>
            <a:r>
              <a:rPr lang="en"/>
              <a:t> </a:t>
            </a:r>
            <a:endParaRPr/>
          </a:p>
        </p:txBody>
      </p:sp>
      <p:pic>
        <p:nvPicPr>
          <p:cNvPr id="835" name="Google Shape;835;p46"/>
          <p:cNvPicPr preferRelativeResize="0"/>
          <p:nvPr/>
        </p:nvPicPr>
        <p:blipFill rotWithShape="1">
          <a:blip r:embed="rId3">
            <a:alphaModFix/>
          </a:blip>
          <a:srcRect b="19100"/>
          <a:stretch/>
        </p:blipFill>
        <p:spPr>
          <a:xfrm>
            <a:off x="1921475" y="723900"/>
            <a:ext cx="1488000" cy="1804800"/>
          </a:xfrm>
          <a:prstGeom prst="ellipse">
            <a:avLst/>
          </a:prstGeom>
          <a:noFill/>
          <a:ln>
            <a:noFill/>
          </a:ln>
        </p:spPr>
      </p:pic>
      <p:pic>
        <p:nvPicPr>
          <p:cNvPr id="836" name="Google Shape;836;p46"/>
          <p:cNvPicPr preferRelativeResize="0"/>
          <p:nvPr/>
        </p:nvPicPr>
        <p:blipFill>
          <a:blip r:embed="rId4">
            <a:alphaModFix/>
          </a:blip>
          <a:stretch>
            <a:fillRect/>
          </a:stretch>
        </p:blipFill>
        <p:spPr>
          <a:xfrm rot="900000">
            <a:off x="3089288" y="1309750"/>
            <a:ext cx="865150" cy="1131350"/>
          </a:xfrm>
          <a:prstGeom prst="rect">
            <a:avLst/>
          </a:prstGeom>
          <a:noFill/>
          <a:ln>
            <a:noFill/>
          </a:ln>
        </p:spPr>
      </p:pic>
      <p:pic>
        <p:nvPicPr>
          <p:cNvPr id="837" name="Google Shape;837;p46"/>
          <p:cNvPicPr preferRelativeResize="0"/>
          <p:nvPr/>
        </p:nvPicPr>
        <p:blipFill>
          <a:blip r:embed="rId4">
            <a:alphaModFix/>
          </a:blip>
          <a:stretch>
            <a:fillRect/>
          </a:stretch>
        </p:blipFill>
        <p:spPr>
          <a:xfrm rot="-900000" flipH="1">
            <a:off x="1376513" y="1309750"/>
            <a:ext cx="865150" cy="1131350"/>
          </a:xfrm>
          <a:prstGeom prst="rect">
            <a:avLst/>
          </a:prstGeom>
          <a:noFill/>
          <a:ln>
            <a:noFill/>
          </a:ln>
        </p:spPr>
      </p:pic>
      <p:sp>
        <p:nvSpPr>
          <p:cNvPr id="838" name="Google Shape;838;p46"/>
          <p:cNvSpPr txBox="1"/>
          <p:nvPr/>
        </p:nvSpPr>
        <p:spPr>
          <a:xfrm>
            <a:off x="831425" y="4353133"/>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Hosted by:</a:t>
            </a:r>
            <a:endParaRPr sz="2400">
              <a:solidFill>
                <a:schemeClr val="dk1"/>
              </a:solidFill>
            </a:endParaRPr>
          </a:p>
        </p:txBody>
      </p:sp>
      <p:sp>
        <p:nvSpPr>
          <p:cNvPr id="839" name="Google Shape;839;p46"/>
          <p:cNvSpPr txBox="1"/>
          <p:nvPr/>
        </p:nvSpPr>
        <p:spPr>
          <a:xfrm>
            <a:off x="826175" y="5047450"/>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JOHN DOE - ALEX STRING</a:t>
            </a:r>
            <a:endParaRPr sz="1600">
              <a:solidFill>
                <a:schemeClr val="dk1"/>
              </a:solidFill>
              <a:latin typeface="Montserrat Medium"/>
              <a:ea typeface="Montserrat Medium"/>
              <a:cs typeface="Montserrat Medium"/>
              <a:sym typeface="Montserrat Medium"/>
            </a:endParaRPr>
          </a:p>
        </p:txBody>
      </p:sp>
      <p:sp>
        <p:nvSpPr>
          <p:cNvPr id="840" name="Google Shape;840;p46"/>
          <p:cNvSpPr txBox="1"/>
          <p:nvPr/>
        </p:nvSpPr>
        <p:spPr>
          <a:xfrm>
            <a:off x="826175" y="5683513"/>
            <a:ext cx="3678600" cy="69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Doors: 21:00 / Free parking / </a:t>
            </a:r>
            <a:endParaRPr sz="1600">
              <a:solidFill>
                <a:schemeClr val="dk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Ages 18+ / Entry $25</a:t>
            </a:r>
            <a:endParaRPr sz="1600">
              <a:solidFill>
                <a:schemeClr val="dk1"/>
              </a:solidFill>
              <a:latin typeface="Montserrat Medium"/>
              <a:ea typeface="Montserrat Medium"/>
              <a:cs typeface="Montserrat Medium"/>
              <a:sym typeface="Montserrat Medium"/>
            </a:endParaRPr>
          </a:p>
        </p:txBody>
      </p:sp>
      <p:cxnSp>
        <p:nvCxnSpPr>
          <p:cNvPr id="841" name="Google Shape;841;p46"/>
          <p:cNvCxnSpPr/>
          <p:nvPr/>
        </p:nvCxnSpPr>
        <p:spPr>
          <a:xfrm>
            <a:off x="1709675" y="6563325"/>
            <a:ext cx="1911600" cy="0"/>
          </a:xfrm>
          <a:prstGeom prst="straightConnector1">
            <a:avLst/>
          </a:prstGeom>
          <a:noFill/>
          <a:ln w="9525" cap="flat" cmpd="sng">
            <a:solidFill>
              <a:schemeClr val="dk1"/>
            </a:solidFill>
            <a:prstDash val="solid"/>
            <a:round/>
            <a:headEnd type="none" w="med" len="med"/>
            <a:tailEnd type="none" w="med" len="med"/>
          </a:ln>
        </p:spPr>
      </p:cxnSp>
      <p:sp>
        <p:nvSpPr>
          <p:cNvPr id="842" name="Google Shape;842;p46"/>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843" name="Google Shape;843;p46"/>
          <p:cNvPicPr preferRelativeResize="0"/>
          <p:nvPr/>
        </p:nvPicPr>
        <p:blipFill>
          <a:blip r:embed="rId5">
            <a:alphaModFix/>
          </a:blip>
          <a:stretch>
            <a:fillRect/>
          </a:stretch>
        </p:blipFill>
        <p:spPr>
          <a:xfrm flipH="1">
            <a:off x="4244963" y="2528688"/>
            <a:ext cx="249350" cy="276400"/>
          </a:xfrm>
          <a:prstGeom prst="rect">
            <a:avLst/>
          </a:prstGeom>
          <a:noFill/>
          <a:ln>
            <a:noFill/>
          </a:ln>
        </p:spPr>
      </p:pic>
      <p:pic>
        <p:nvPicPr>
          <p:cNvPr id="844" name="Google Shape;844;p46"/>
          <p:cNvPicPr preferRelativeResize="0"/>
          <p:nvPr/>
        </p:nvPicPr>
        <p:blipFill>
          <a:blip r:embed="rId5">
            <a:alphaModFix/>
          </a:blip>
          <a:stretch>
            <a:fillRect/>
          </a:stretch>
        </p:blipFill>
        <p:spPr>
          <a:xfrm>
            <a:off x="815725" y="824226"/>
            <a:ext cx="249350" cy="276400"/>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48"/>
        <p:cNvGrpSpPr/>
        <p:nvPr/>
      </p:nvGrpSpPr>
      <p:grpSpPr>
        <a:xfrm>
          <a:off x="0" y="0"/>
          <a:ext cx="0" cy="0"/>
          <a:chOff x="0" y="0"/>
          <a:chExt cx="0" cy="0"/>
        </a:xfrm>
      </p:grpSpPr>
      <p:sp>
        <p:nvSpPr>
          <p:cNvPr id="849" name="Google Shape;849;p47"/>
          <p:cNvSpPr txBox="1">
            <a:spLocks noGrp="1"/>
          </p:cNvSpPr>
          <p:nvPr>
            <p:ph type="title"/>
          </p:nvPr>
        </p:nvSpPr>
        <p:spPr>
          <a:xfrm>
            <a:off x="515825" y="654275"/>
            <a:ext cx="4299300" cy="10455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VALENTINES</a:t>
            </a:r>
            <a:endParaRPr/>
          </a:p>
          <a:p>
            <a:pPr marL="0" lvl="0" indent="0" algn="ctr" rtl="0">
              <a:spcBef>
                <a:spcPts val="0"/>
              </a:spcBef>
              <a:spcAft>
                <a:spcPts val="0"/>
              </a:spcAft>
              <a:buNone/>
            </a:pPr>
            <a:r>
              <a:rPr lang="en" i="1">
                <a:latin typeface="Lora"/>
                <a:ea typeface="Lora"/>
                <a:cs typeface="Lora"/>
                <a:sym typeface="Lora"/>
              </a:rPr>
              <a:t>-Date Night-</a:t>
            </a:r>
            <a:r>
              <a:rPr lang="en"/>
              <a:t> </a:t>
            </a:r>
            <a:endParaRPr/>
          </a:p>
        </p:txBody>
      </p:sp>
      <p:cxnSp>
        <p:nvCxnSpPr>
          <p:cNvPr id="850" name="Google Shape;850;p47"/>
          <p:cNvCxnSpPr/>
          <p:nvPr/>
        </p:nvCxnSpPr>
        <p:spPr>
          <a:xfrm>
            <a:off x="1709675" y="6563325"/>
            <a:ext cx="1911600" cy="0"/>
          </a:xfrm>
          <a:prstGeom prst="straightConnector1">
            <a:avLst/>
          </a:prstGeom>
          <a:noFill/>
          <a:ln w="9525" cap="flat" cmpd="sng">
            <a:solidFill>
              <a:schemeClr val="dk1"/>
            </a:solidFill>
            <a:prstDash val="solid"/>
            <a:round/>
            <a:headEnd type="none" w="med" len="med"/>
            <a:tailEnd type="none" w="med" len="med"/>
          </a:ln>
        </p:spPr>
      </p:cxnSp>
      <p:sp>
        <p:nvSpPr>
          <p:cNvPr id="851" name="Google Shape;851;p47"/>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852" name="Google Shape;852;p47"/>
          <p:cNvPicPr preferRelativeResize="0"/>
          <p:nvPr/>
        </p:nvPicPr>
        <p:blipFill rotWithShape="1">
          <a:blip r:embed="rId3">
            <a:alphaModFix/>
          </a:blip>
          <a:srcRect l="25587" t="4124" r="25591" b="10841"/>
          <a:stretch/>
        </p:blipFill>
        <p:spPr>
          <a:xfrm>
            <a:off x="697325" y="1986350"/>
            <a:ext cx="1659300" cy="1929000"/>
          </a:xfrm>
          <a:prstGeom prst="ellipse">
            <a:avLst/>
          </a:prstGeom>
          <a:noFill/>
          <a:ln>
            <a:noFill/>
          </a:ln>
        </p:spPr>
      </p:pic>
      <p:cxnSp>
        <p:nvCxnSpPr>
          <p:cNvPr id="853" name="Google Shape;853;p47"/>
          <p:cNvCxnSpPr/>
          <p:nvPr/>
        </p:nvCxnSpPr>
        <p:spPr>
          <a:xfrm>
            <a:off x="2665475" y="1936950"/>
            <a:ext cx="0" cy="2268600"/>
          </a:xfrm>
          <a:prstGeom prst="straightConnector1">
            <a:avLst/>
          </a:prstGeom>
          <a:noFill/>
          <a:ln w="9525" cap="flat" cmpd="sng">
            <a:solidFill>
              <a:schemeClr val="dk1"/>
            </a:solidFill>
            <a:prstDash val="solid"/>
            <a:round/>
            <a:headEnd type="none" w="med" len="med"/>
            <a:tailEnd type="none" w="med" len="med"/>
          </a:ln>
        </p:spPr>
      </p:cxnSp>
      <p:cxnSp>
        <p:nvCxnSpPr>
          <p:cNvPr id="854" name="Google Shape;854;p47"/>
          <p:cNvCxnSpPr/>
          <p:nvPr/>
        </p:nvCxnSpPr>
        <p:spPr>
          <a:xfrm>
            <a:off x="515825" y="4201912"/>
            <a:ext cx="4299300" cy="0"/>
          </a:xfrm>
          <a:prstGeom prst="straightConnector1">
            <a:avLst/>
          </a:prstGeom>
          <a:noFill/>
          <a:ln w="9525" cap="flat" cmpd="sng">
            <a:solidFill>
              <a:schemeClr val="dk1"/>
            </a:solidFill>
            <a:prstDash val="solid"/>
            <a:round/>
            <a:headEnd type="none" w="med" len="med"/>
            <a:tailEnd type="none" w="med" len="med"/>
          </a:ln>
        </p:spPr>
      </p:cxnSp>
      <p:sp>
        <p:nvSpPr>
          <p:cNvPr id="855" name="Google Shape;855;p47"/>
          <p:cNvSpPr txBox="1"/>
          <p:nvPr/>
        </p:nvSpPr>
        <p:spPr>
          <a:xfrm>
            <a:off x="2721825" y="1986350"/>
            <a:ext cx="2093400" cy="1929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i="1">
                <a:solidFill>
                  <a:schemeClr val="dk1"/>
                </a:solidFill>
                <a:latin typeface="Lora"/>
                <a:ea typeface="Lora"/>
                <a:cs typeface="Lora"/>
                <a:sym typeface="Lora"/>
              </a:rPr>
              <a:t>14/02/20XX</a:t>
            </a:r>
            <a:endParaRPr sz="2400" i="1">
              <a:solidFill>
                <a:schemeClr val="dk1"/>
              </a:solidFill>
              <a:latin typeface="Lora"/>
              <a:ea typeface="Lora"/>
              <a:cs typeface="Lora"/>
              <a:sym typeface="Lora"/>
            </a:endParaRPr>
          </a:p>
          <a:p>
            <a:pPr marL="0" lvl="0" indent="0" algn="l" rtl="0">
              <a:spcBef>
                <a:spcPts val="1000"/>
              </a:spcBef>
              <a:spcAft>
                <a:spcPts val="0"/>
              </a:spcAft>
              <a:buNone/>
            </a:pPr>
            <a:r>
              <a:rPr lang="en" sz="2400" i="1">
                <a:solidFill>
                  <a:schemeClr val="dk1"/>
                </a:solidFill>
                <a:latin typeface="Lora"/>
                <a:ea typeface="Lora"/>
                <a:cs typeface="Lora"/>
                <a:sym typeface="Lora"/>
              </a:rPr>
              <a:t>10pm - 04am</a:t>
            </a:r>
            <a:endParaRPr sz="2400" i="1">
              <a:solidFill>
                <a:schemeClr val="dk1"/>
              </a:solidFill>
              <a:latin typeface="Lora"/>
              <a:ea typeface="Lora"/>
              <a:cs typeface="Lora"/>
              <a:sym typeface="Lora"/>
            </a:endParaRPr>
          </a:p>
          <a:p>
            <a:pPr marL="0" lvl="0" indent="0" algn="l" rtl="0">
              <a:spcBef>
                <a:spcPts val="1000"/>
              </a:spcBef>
              <a:spcAft>
                <a:spcPts val="0"/>
              </a:spcAft>
              <a:buNone/>
            </a:pPr>
            <a:r>
              <a:rPr lang="en" sz="2400" i="1">
                <a:solidFill>
                  <a:schemeClr val="dk1"/>
                </a:solidFill>
                <a:latin typeface="Lora"/>
                <a:ea typeface="Lora"/>
                <a:cs typeface="Lora"/>
                <a:sym typeface="Lora"/>
              </a:rPr>
              <a:t>Entry $100</a:t>
            </a:r>
            <a:endParaRPr sz="2400" i="1">
              <a:solidFill>
                <a:schemeClr val="dk1"/>
              </a:solidFill>
              <a:latin typeface="Lora"/>
              <a:ea typeface="Lora"/>
              <a:cs typeface="Lora"/>
              <a:sym typeface="Lora"/>
            </a:endParaRPr>
          </a:p>
        </p:txBody>
      </p:sp>
      <p:sp>
        <p:nvSpPr>
          <p:cNvPr id="856" name="Google Shape;856;p47"/>
          <p:cNvSpPr txBox="1"/>
          <p:nvPr/>
        </p:nvSpPr>
        <p:spPr>
          <a:xfrm>
            <a:off x="515825" y="4400338"/>
            <a:ext cx="4299300" cy="64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a:t>
            </a:r>
            <a:endParaRPr>
              <a:solidFill>
                <a:schemeClr val="dk1"/>
              </a:solidFill>
              <a:latin typeface="Montserrat"/>
              <a:ea typeface="Montserrat"/>
              <a:cs typeface="Montserrat"/>
              <a:sym typeface="Montserrat"/>
            </a:endParaRPr>
          </a:p>
        </p:txBody>
      </p:sp>
      <p:pic>
        <p:nvPicPr>
          <p:cNvPr id="857" name="Google Shape;857;p47"/>
          <p:cNvPicPr preferRelativeResize="0"/>
          <p:nvPr/>
        </p:nvPicPr>
        <p:blipFill>
          <a:blip r:embed="rId4">
            <a:alphaModFix/>
          </a:blip>
          <a:stretch>
            <a:fillRect/>
          </a:stretch>
        </p:blipFill>
        <p:spPr>
          <a:xfrm flipH="1">
            <a:off x="4200013" y="1485413"/>
            <a:ext cx="249350" cy="276400"/>
          </a:xfrm>
          <a:prstGeom prst="rect">
            <a:avLst/>
          </a:prstGeom>
          <a:noFill/>
          <a:ln>
            <a:noFill/>
          </a:ln>
        </p:spPr>
      </p:pic>
      <p:sp>
        <p:nvSpPr>
          <p:cNvPr id="858" name="Google Shape;858;p47"/>
          <p:cNvSpPr txBox="1"/>
          <p:nvPr/>
        </p:nvSpPr>
        <p:spPr>
          <a:xfrm>
            <a:off x="831425" y="5237421"/>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Choose from our set:</a:t>
            </a:r>
            <a:endParaRPr sz="2400">
              <a:solidFill>
                <a:schemeClr val="dk1"/>
              </a:solidFill>
            </a:endParaRPr>
          </a:p>
        </p:txBody>
      </p:sp>
      <p:sp>
        <p:nvSpPr>
          <p:cNvPr id="859" name="Google Shape;859;p47"/>
          <p:cNvSpPr txBox="1"/>
          <p:nvPr/>
        </p:nvSpPr>
        <p:spPr>
          <a:xfrm>
            <a:off x="826175" y="5931738"/>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ENTREE + MAIN + DESSERT </a:t>
            </a:r>
            <a:endParaRPr sz="1600">
              <a:solidFill>
                <a:schemeClr val="dk1"/>
              </a:solidFill>
              <a:latin typeface="Montserrat Medium"/>
              <a:ea typeface="Montserrat Medium"/>
              <a:cs typeface="Montserrat Medium"/>
              <a:sym typeface="Montserrat Medium"/>
            </a:endParaRPr>
          </a:p>
        </p:txBody>
      </p:sp>
      <p:pic>
        <p:nvPicPr>
          <p:cNvPr id="860" name="Google Shape;860;p47"/>
          <p:cNvPicPr preferRelativeResize="0"/>
          <p:nvPr/>
        </p:nvPicPr>
        <p:blipFill>
          <a:blip r:embed="rId4">
            <a:alphaModFix/>
          </a:blip>
          <a:stretch>
            <a:fillRect/>
          </a:stretch>
        </p:blipFill>
        <p:spPr>
          <a:xfrm flipH="1">
            <a:off x="697327" y="3420949"/>
            <a:ext cx="446025" cy="49440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64"/>
        <p:cNvGrpSpPr/>
        <p:nvPr/>
      </p:nvGrpSpPr>
      <p:grpSpPr>
        <a:xfrm>
          <a:off x="0" y="0"/>
          <a:ext cx="0" cy="0"/>
          <a:chOff x="0" y="0"/>
          <a:chExt cx="0" cy="0"/>
        </a:xfrm>
      </p:grpSpPr>
      <p:sp>
        <p:nvSpPr>
          <p:cNvPr id="865" name="Google Shape;865;p48"/>
          <p:cNvSpPr txBox="1">
            <a:spLocks noGrp="1"/>
          </p:cNvSpPr>
          <p:nvPr>
            <p:ph type="title"/>
          </p:nvPr>
        </p:nvSpPr>
        <p:spPr>
          <a:xfrm>
            <a:off x="771875" y="1007748"/>
            <a:ext cx="37872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Clr>
                <a:schemeClr val="hlink"/>
              </a:buClr>
              <a:buSzPts val="1100"/>
              <a:buFont typeface="Arial"/>
              <a:buNone/>
            </a:pPr>
            <a:r>
              <a:rPr lang="en"/>
              <a:t>VALENTINE'S </a:t>
            </a:r>
            <a:r>
              <a:rPr lang="en" i="1">
                <a:latin typeface="Lora"/>
                <a:ea typeface="Lora"/>
                <a:cs typeface="Lora"/>
                <a:sym typeface="Lora"/>
              </a:rPr>
              <a:t>-Party-</a:t>
            </a:r>
            <a:endParaRPr/>
          </a:p>
        </p:txBody>
      </p:sp>
      <p:pic>
        <p:nvPicPr>
          <p:cNvPr id="866" name="Google Shape;866;p48"/>
          <p:cNvPicPr preferRelativeResize="0"/>
          <p:nvPr/>
        </p:nvPicPr>
        <p:blipFill rotWithShape="1">
          <a:blip r:embed="rId3">
            <a:alphaModFix/>
          </a:blip>
          <a:srcRect b="23576"/>
          <a:stretch/>
        </p:blipFill>
        <p:spPr>
          <a:xfrm>
            <a:off x="771875" y="2471025"/>
            <a:ext cx="3787200" cy="1929000"/>
          </a:xfrm>
          <a:prstGeom prst="ellipse">
            <a:avLst/>
          </a:prstGeom>
          <a:noFill/>
          <a:ln>
            <a:noFill/>
          </a:ln>
        </p:spPr>
      </p:pic>
      <p:cxnSp>
        <p:nvCxnSpPr>
          <p:cNvPr id="867" name="Google Shape;867;p48"/>
          <p:cNvCxnSpPr/>
          <p:nvPr/>
        </p:nvCxnSpPr>
        <p:spPr>
          <a:xfrm>
            <a:off x="1709675" y="5297700"/>
            <a:ext cx="1911600" cy="0"/>
          </a:xfrm>
          <a:prstGeom prst="straightConnector1">
            <a:avLst/>
          </a:prstGeom>
          <a:noFill/>
          <a:ln w="9525" cap="flat" cmpd="sng">
            <a:solidFill>
              <a:schemeClr val="dk1"/>
            </a:solidFill>
            <a:prstDash val="solid"/>
            <a:round/>
            <a:headEnd type="none" w="med" len="med"/>
            <a:tailEnd type="none" w="med" len="med"/>
          </a:ln>
        </p:spPr>
      </p:cxnSp>
      <p:sp>
        <p:nvSpPr>
          <p:cNvPr id="868" name="Google Shape;868;p48"/>
          <p:cNvSpPr txBox="1"/>
          <p:nvPr/>
        </p:nvSpPr>
        <p:spPr>
          <a:xfrm>
            <a:off x="826175" y="4687375"/>
            <a:ext cx="3678600" cy="507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RVSP / WINE TASTING AND GOURMET FOOD</a:t>
            </a:r>
            <a:endParaRPr sz="1600">
              <a:solidFill>
                <a:schemeClr val="dk1"/>
              </a:solidFill>
              <a:latin typeface="Montserrat Medium"/>
              <a:ea typeface="Montserrat Medium"/>
              <a:cs typeface="Montserrat Medium"/>
              <a:sym typeface="Montserrat Medium"/>
            </a:endParaRPr>
          </a:p>
        </p:txBody>
      </p:sp>
      <p:sp>
        <p:nvSpPr>
          <p:cNvPr id="869" name="Google Shape;869;p48"/>
          <p:cNvSpPr txBox="1"/>
          <p:nvPr/>
        </p:nvSpPr>
        <p:spPr>
          <a:xfrm>
            <a:off x="826175" y="5484988"/>
            <a:ext cx="3678600" cy="55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a:t>
            </a:r>
            <a:endParaRPr>
              <a:solidFill>
                <a:schemeClr val="dk1"/>
              </a:solidFill>
              <a:latin typeface="Montserrat"/>
              <a:ea typeface="Montserrat"/>
              <a:cs typeface="Montserrat"/>
              <a:sym typeface="Montserrat"/>
            </a:endParaRPr>
          </a:p>
        </p:txBody>
      </p:sp>
      <p:sp>
        <p:nvSpPr>
          <p:cNvPr id="870" name="Google Shape;870;p48"/>
          <p:cNvSpPr txBox="1"/>
          <p:nvPr/>
        </p:nvSpPr>
        <p:spPr>
          <a:xfrm>
            <a:off x="826175" y="5987338"/>
            <a:ext cx="3678600" cy="69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Instagram: @youraccounthere</a:t>
            </a:r>
            <a:endParaRPr sz="1600">
              <a:solidFill>
                <a:schemeClr val="dk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Phone: (xxx)xxx-xxx</a:t>
            </a:r>
            <a:endParaRPr sz="1600">
              <a:solidFill>
                <a:schemeClr val="dk1"/>
              </a:solidFill>
              <a:latin typeface="Montserrat Medium"/>
              <a:ea typeface="Montserrat Medium"/>
              <a:cs typeface="Montserrat Medium"/>
              <a:sym typeface="Montserrat Medium"/>
            </a:endParaRPr>
          </a:p>
        </p:txBody>
      </p:sp>
      <p:sp>
        <p:nvSpPr>
          <p:cNvPr id="871" name="Google Shape;871;p48"/>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872" name="Google Shape;872;p48"/>
          <p:cNvPicPr preferRelativeResize="0"/>
          <p:nvPr/>
        </p:nvPicPr>
        <p:blipFill>
          <a:blip r:embed="rId4">
            <a:alphaModFix/>
          </a:blip>
          <a:stretch>
            <a:fillRect/>
          </a:stretch>
        </p:blipFill>
        <p:spPr>
          <a:xfrm flipH="1">
            <a:off x="1030901" y="2150888"/>
            <a:ext cx="249350" cy="276400"/>
          </a:xfrm>
          <a:prstGeom prst="rect">
            <a:avLst/>
          </a:prstGeom>
          <a:noFill/>
          <a:ln>
            <a:noFill/>
          </a:ln>
        </p:spPr>
      </p:pic>
      <p:pic>
        <p:nvPicPr>
          <p:cNvPr id="873" name="Google Shape;873;p48"/>
          <p:cNvPicPr preferRelativeResize="0"/>
          <p:nvPr/>
        </p:nvPicPr>
        <p:blipFill>
          <a:blip r:embed="rId4">
            <a:alphaModFix/>
          </a:blip>
          <a:stretch>
            <a:fillRect/>
          </a:stretch>
        </p:blipFill>
        <p:spPr>
          <a:xfrm>
            <a:off x="4403202" y="4915899"/>
            <a:ext cx="249350" cy="276400"/>
          </a:xfrm>
          <a:prstGeom prst="rect">
            <a:avLst/>
          </a:prstGeom>
          <a:noFill/>
          <a:ln>
            <a:noFill/>
          </a:ln>
        </p:spPr>
      </p:pic>
      <p:pic>
        <p:nvPicPr>
          <p:cNvPr id="874" name="Google Shape;874;p48"/>
          <p:cNvPicPr preferRelativeResize="0"/>
          <p:nvPr/>
        </p:nvPicPr>
        <p:blipFill rotWithShape="1">
          <a:blip r:embed="rId5">
            <a:alphaModFix/>
          </a:blip>
          <a:srcRect/>
          <a:stretch/>
        </p:blipFill>
        <p:spPr>
          <a:xfrm rot="-900001">
            <a:off x="653486" y="2874666"/>
            <a:ext cx="1025091" cy="1523317"/>
          </a:xfrm>
          <a:prstGeom prst="rect">
            <a:avLst/>
          </a:prstGeom>
          <a:noFill/>
          <a:ln>
            <a:noFill/>
          </a:ln>
        </p:spPr>
      </p:pic>
      <p:pic>
        <p:nvPicPr>
          <p:cNvPr id="875" name="Google Shape;875;p48"/>
          <p:cNvPicPr preferRelativeResize="0"/>
          <p:nvPr/>
        </p:nvPicPr>
        <p:blipFill rotWithShape="1">
          <a:blip r:embed="rId5">
            <a:alphaModFix/>
          </a:blip>
          <a:srcRect/>
          <a:stretch/>
        </p:blipFill>
        <p:spPr>
          <a:xfrm rot="899998" flipH="1">
            <a:off x="3652507" y="2859303"/>
            <a:ext cx="1024973" cy="1523169"/>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79"/>
        <p:cNvGrpSpPr/>
        <p:nvPr/>
      </p:nvGrpSpPr>
      <p:grpSpPr>
        <a:xfrm>
          <a:off x="0" y="0"/>
          <a:ext cx="0" cy="0"/>
          <a:chOff x="0" y="0"/>
          <a:chExt cx="0" cy="0"/>
        </a:xfrm>
      </p:grpSpPr>
      <p:sp>
        <p:nvSpPr>
          <p:cNvPr id="880" name="Google Shape;880;p49"/>
          <p:cNvSpPr txBox="1">
            <a:spLocks noGrp="1"/>
          </p:cNvSpPr>
          <p:nvPr>
            <p:ph type="title"/>
          </p:nvPr>
        </p:nvSpPr>
        <p:spPr>
          <a:xfrm>
            <a:off x="515825" y="2514650"/>
            <a:ext cx="4299300" cy="148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hlink"/>
              </a:buClr>
              <a:buSzPts val="1100"/>
              <a:buFont typeface="Arial"/>
              <a:buNone/>
            </a:pPr>
            <a:r>
              <a:rPr lang="en"/>
              <a:t>VALENTINE'S </a:t>
            </a:r>
            <a:r>
              <a:rPr lang="en" i="1">
                <a:latin typeface="Lora"/>
                <a:ea typeface="Lora"/>
                <a:cs typeface="Lora"/>
                <a:sym typeface="Lora"/>
              </a:rPr>
              <a:t>-Night-</a:t>
            </a:r>
            <a:endParaRPr/>
          </a:p>
        </p:txBody>
      </p:sp>
      <p:sp>
        <p:nvSpPr>
          <p:cNvPr id="881" name="Google Shape;881;p49"/>
          <p:cNvSpPr txBox="1"/>
          <p:nvPr/>
        </p:nvSpPr>
        <p:spPr>
          <a:xfrm>
            <a:off x="831425" y="899396"/>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Dinner package</a:t>
            </a:r>
            <a:endParaRPr sz="2400">
              <a:solidFill>
                <a:schemeClr val="dk1"/>
              </a:solidFill>
            </a:endParaRPr>
          </a:p>
        </p:txBody>
      </p:sp>
      <p:sp>
        <p:nvSpPr>
          <p:cNvPr id="882" name="Google Shape;882;p49"/>
          <p:cNvSpPr txBox="1"/>
          <p:nvPr/>
        </p:nvSpPr>
        <p:spPr>
          <a:xfrm>
            <a:off x="826175" y="1504550"/>
            <a:ext cx="3678600" cy="39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3-course candlelight dinner for 2</a:t>
            </a:r>
            <a:endParaRPr sz="1600">
              <a:solidFill>
                <a:schemeClr val="dk1"/>
              </a:solidFill>
              <a:latin typeface="Montserrat Medium"/>
              <a:ea typeface="Montserrat Medium"/>
              <a:cs typeface="Montserrat Medium"/>
              <a:sym typeface="Montserrat Medium"/>
            </a:endParaRPr>
          </a:p>
        </p:txBody>
      </p:sp>
      <p:pic>
        <p:nvPicPr>
          <p:cNvPr id="883" name="Google Shape;883;p49"/>
          <p:cNvPicPr preferRelativeResize="0"/>
          <p:nvPr/>
        </p:nvPicPr>
        <p:blipFill rotWithShape="1">
          <a:blip r:embed="rId3">
            <a:alphaModFix/>
          </a:blip>
          <a:srcRect t="6394" b="15044"/>
          <a:stretch/>
        </p:blipFill>
        <p:spPr>
          <a:xfrm>
            <a:off x="826175" y="4061763"/>
            <a:ext cx="3678600" cy="1929000"/>
          </a:xfrm>
          <a:prstGeom prst="ellipse">
            <a:avLst/>
          </a:prstGeom>
          <a:noFill/>
          <a:ln>
            <a:noFill/>
          </a:ln>
        </p:spPr>
      </p:pic>
      <p:sp>
        <p:nvSpPr>
          <p:cNvPr id="884" name="Google Shape;884;p49"/>
          <p:cNvSpPr txBox="1"/>
          <p:nvPr/>
        </p:nvSpPr>
        <p:spPr>
          <a:xfrm>
            <a:off x="830975" y="1968350"/>
            <a:ext cx="3669000" cy="55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a:t>
            </a:r>
            <a:endParaRPr>
              <a:solidFill>
                <a:schemeClr val="dk1"/>
              </a:solidFill>
              <a:latin typeface="Montserrat"/>
              <a:ea typeface="Montserrat"/>
              <a:cs typeface="Montserrat"/>
              <a:sym typeface="Montserrat"/>
            </a:endParaRPr>
          </a:p>
        </p:txBody>
      </p:sp>
      <p:sp>
        <p:nvSpPr>
          <p:cNvPr id="885" name="Google Shape;885;p49"/>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cxnSp>
        <p:nvCxnSpPr>
          <p:cNvPr id="886" name="Google Shape;886;p49"/>
          <p:cNvCxnSpPr/>
          <p:nvPr/>
        </p:nvCxnSpPr>
        <p:spPr>
          <a:xfrm>
            <a:off x="1709675" y="6563325"/>
            <a:ext cx="1911600" cy="0"/>
          </a:xfrm>
          <a:prstGeom prst="straightConnector1">
            <a:avLst/>
          </a:prstGeom>
          <a:noFill/>
          <a:ln w="9525" cap="flat" cmpd="sng">
            <a:solidFill>
              <a:schemeClr val="dk1"/>
            </a:solidFill>
            <a:prstDash val="solid"/>
            <a:round/>
            <a:headEnd type="none" w="med" len="med"/>
            <a:tailEnd type="none" w="med" len="med"/>
          </a:ln>
        </p:spPr>
      </p:cxnSp>
      <p:sp>
        <p:nvSpPr>
          <p:cNvPr id="887" name="Google Shape;887;p49"/>
          <p:cNvSpPr txBox="1"/>
          <p:nvPr/>
        </p:nvSpPr>
        <p:spPr>
          <a:xfrm>
            <a:off x="826175" y="6132075"/>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DJ LOVE - DJ HEART - DJ RED</a:t>
            </a:r>
            <a:endParaRPr sz="1600">
              <a:solidFill>
                <a:schemeClr val="dk1"/>
              </a:solidFill>
              <a:latin typeface="Montserrat Medium"/>
              <a:ea typeface="Montserrat Medium"/>
              <a:cs typeface="Montserrat Medium"/>
              <a:sym typeface="Montserrat Medium"/>
            </a:endParaRPr>
          </a:p>
        </p:txBody>
      </p:sp>
      <p:pic>
        <p:nvPicPr>
          <p:cNvPr id="888" name="Google Shape;888;p49"/>
          <p:cNvPicPr preferRelativeResize="0"/>
          <p:nvPr/>
        </p:nvPicPr>
        <p:blipFill>
          <a:blip r:embed="rId4">
            <a:alphaModFix/>
          </a:blip>
          <a:stretch>
            <a:fillRect/>
          </a:stretch>
        </p:blipFill>
        <p:spPr>
          <a:xfrm>
            <a:off x="4141286" y="3796474"/>
            <a:ext cx="249350" cy="276400"/>
          </a:xfrm>
          <a:prstGeom prst="rect">
            <a:avLst/>
          </a:prstGeom>
          <a:noFill/>
          <a:ln>
            <a:noFill/>
          </a:ln>
        </p:spPr>
      </p:pic>
      <p:pic>
        <p:nvPicPr>
          <p:cNvPr id="889" name="Google Shape;889;p49"/>
          <p:cNvPicPr preferRelativeResize="0"/>
          <p:nvPr/>
        </p:nvPicPr>
        <p:blipFill>
          <a:blip r:embed="rId4">
            <a:alphaModFix/>
          </a:blip>
          <a:stretch>
            <a:fillRect/>
          </a:stretch>
        </p:blipFill>
        <p:spPr>
          <a:xfrm flipH="1">
            <a:off x="940314" y="3796475"/>
            <a:ext cx="249350" cy="276400"/>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93"/>
        <p:cNvGrpSpPr/>
        <p:nvPr/>
      </p:nvGrpSpPr>
      <p:grpSpPr>
        <a:xfrm>
          <a:off x="0" y="0"/>
          <a:ext cx="0" cy="0"/>
          <a:chOff x="0" y="0"/>
          <a:chExt cx="0" cy="0"/>
        </a:xfrm>
      </p:grpSpPr>
      <p:sp>
        <p:nvSpPr>
          <p:cNvPr id="894" name="Google Shape;894;p50"/>
          <p:cNvSpPr txBox="1">
            <a:spLocks noGrp="1"/>
          </p:cNvSpPr>
          <p:nvPr>
            <p:ph type="title"/>
          </p:nvPr>
        </p:nvSpPr>
        <p:spPr>
          <a:xfrm>
            <a:off x="771875" y="1007748"/>
            <a:ext cx="37872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VALENTINE'S </a:t>
            </a:r>
            <a:r>
              <a:rPr lang="en" i="1">
                <a:latin typeface="Lora"/>
                <a:ea typeface="Lora"/>
                <a:cs typeface="Lora"/>
                <a:sym typeface="Lora"/>
              </a:rPr>
              <a:t>-Brunch-</a:t>
            </a:r>
            <a:endParaRPr/>
          </a:p>
        </p:txBody>
      </p:sp>
      <p:sp>
        <p:nvSpPr>
          <p:cNvPr id="895" name="Google Shape;895;p50"/>
          <p:cNvSpPr txBox="1"/>
          <p:nvPr/>
        </p:nvSpPr>
        <p:spPr>
          <a:xfrm>
            <a:off x="2259125" y="2622288"/>
            <a:ext cx="8127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i="1">
                <a:solidFill>
                  <a:schemeClr val="dk1"/>
                </a:solidFill>
                <a:latin typeface="Lora"/>
                <a:ea typeface="Lora"/>
                <a:cs typeface="Lora"/>
                <a:sym typeface="Lora"/>
              </a:rPr>
              <a:t>14</a:t>
            </a:r>
            <a:endParaRPr sz="3600">
              <a:solidFill>
                <a:schemeClr val="dk1"/>
              </a:solidFill>
            </a:endParaRPr>
          </a:p>
        </p:txBody>
      </p:sp>
      <p:sp>
        <p:nvSpPr>
          <p:cNvPr id="896" name="Google Shape;896;p50"/>
          <p:cNvSpPr txBox="1"/>
          <p:nvPr/>
        </p:nvSpPr>
        <p:spPr>
          <a:xfrm>
            <a:off x="3071968" y="2622288"/>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12 pm</a:t>
            </a:r>
            <a:endParaRPr sz="2400">
              <a:solidFill>
                <a:schemeClr val="dk1"/>
              </a:solidFill>
            </a:endParaRPr>
          </a:p>
        </p:txBody>
      </p:sp>
      <p:sp>
        <p:nvSpPr>
          <p:cNvPr id="897" name="Google Shape;897;p50"/>
          <p:cNvSpPr txBox="1"/>
          <p:nvPr/>
        </p:nvSpPr>
        <p:spPr>
          <a:xfrm>
            <a:off x="826188" y="2622288"/>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a:t>
            </a:r>
            <a:endParaRPr sz="2400">
              <a:solidFill>
                <a:schemeClr val="dk1"/>
              </a:solidFill>
            </a:endParaRPr>
          </a:p>
        </p:txBody>
      </p:sp>
      <p:cxnSp>
        <p:nvCxnSpPr>
          <p:cNvPr id="898" name="Google Shape;898;p50"/>
          <p:cNvCxnSpPr/>
          <p:nvPr/>
        </p:nvCxnSpPr>
        <p:spPr>
          <a:xfrm>
            <a:off x="2247125" y="2717838"/>
            <a:ext cx="0" cy="455400"/>
          </a:xfrm>
          <a:prstGeom prst="straightConnector1">
            <a:avLst/>
          </a:prstGeom>
          <a:noFill/>
          <a:ln w="9525" cap="flat" cmpd="sng">
            <a:solidFill>
              <a:schemeClr val="dk1"/>
            </a:solidFill>
            <a:prstDash val="solid"/>
            <a:round/>
            <a:headEnd type="none" w="med" len="med"/>
            <a:tailEnd type="none" w="med" len="med"/>
          </a:ln>
        </p:spPr>
      </p:cxnSp>
      <p:cxnSp>
        <p:nvCxnSpPr>
          <p:cNvPr id="899" name="Google Shape;899;p50"/>
          <p:cNvCxnSpPr/>
          <p:nvPr/>
        </p:nvCxnSpPr>
        <p:spPr>
          <a:xfrm>
            <a:off x="3083825" y="2717838"/>
            <a:ext cx="0" cy="455400"/>
          </a:xfrm>
          <a:prstGeom prst="straightConnector1">
            <a:avLst/>
          </a:prstGeom>
          <a:noFill/>
          <a:ln w="9525" cap="flat" cmpd="sng">
            <a:solidFill>
              <a:schemeClr val="dk1"/>
            </a:solidFill>
            <a:prstDash val="solid"/>
            <a:round/>
            <a:headEnd type="none" w="med" len="med"/>
            <a:tailEnd type="none" w="med" len="med"/>
          </a:ln>
        </p:spPr>
      </p:cxnSp>
      <p:sp>
        <p:nvSpPr>
          <p:cNvPr id="900" name="Google Shape;900;p50"/>
          <p:cNvSpPr txBox="1"/>
          <p:nvPr/>
        </p:nvSpPr>
        <p:spPr>
          <a:xfrm>
            <a:off x="830975" y="3587713"/>
            <a:ext cx="3669000" cy="734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 It’s terribly hot, even hotter than Mercury</a:t>
            </a:r>
            <a:endParaRPr>
              <a:solidFill>
                <a:schemeClr val="dk1"/>
              </a:solidFill>
              <a:latin typeface="Montserrat"/>
              <a:ea typeface="Montserrat"/>
              <a:cs typeface="Montserrat"/>
              <a:sym typeface="Montserrat"/>
            </a:endParaRPr>
          </a:p>
        </p:txBody>
      </p:sp>
      <p:cxnSp>
        <p:nvCxnSpPr>
          <p:cNvPr id="901" name="Google Shape;901;p50"/>
          <p:cNvCxnSpPr/>
          <p:nvPr/>
        </p:nvCxnSpPr>
        <p:spPr>
          <a:xfrm>
            <a:off x="830975" y="3457238"/>
            <a:ext cx="3669000" cy="0"/>
          </a:xfrm>
          <a:prstGeom prst="straightConnector1">
            <a:avLst/>
          </a:prstGeom>
          <a:noFill/>
          <a:ln w="9525" cap="flat" cmpd="sng">
            <a:solidFill>
              <a:schemeClr val="dk1"/>
            </a:solidFill>
            <a:prstDash val="solid"/>
            <a:round/>
            <a:headEnd type="none" w="med" len="med"/>
            <a:tailEnd type="none" w="med" len="med"/>
          </a:ln>
        </p:spPr>
      </p:cxnSp>
      <p:cxnSp>
        <p:nvCxnSpPr>
          <p:cNvPr id="902" name="Google Shape;902;p50"/>
          <p:cNvCxnSpPr/>
          <p:nvPr/>
        </p:nvCxnSpPr>
        <p:spPr>
          <a:xfrm>
            <a:off x="830975" y="4452263"/>
            <a:ext cx="3669000" cy="0"/>
          </a:xfrm>
          <a:prstGeom prst="straightConnector1">
            <a:avLst/>
          </a:prstGeom>
          <a:noFill/>
          <a:ln w="9525" cap="flat" cmpd="sng">
            <a:solidFill>
              <a:schemeClr val="dk1"/>
            </a:solidFill>
            <a:prstDash val="solid"/>
            <a:round/>
            <a:headEnd type="none" w="med" len="med"/>
            <a:tailEnd type="none" w="med" len="med"/>
          </a:ln>
        </p:spPr>
      </p:cxnSp>
      <p:sp>
        <p:nvSpPr>
          <p:cNvPr id="903" name="Google Shape;903;p50"/>
          <p:cNvSpPr txBox="1"/>
          <p:nvPr/>
        </p:nvSpPr>
        <p:spPr>
          <a:xfrm>
            <a:off x="826175" y="4640700"/>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FEATURING</a:t>
            </a:r>
            <a:endParaRPr sz="1600">
              <a:solidFill>
                <a:schemeClr val="dk1"/>
              </a:solidFill>
              <a:latin typeface="Montserrat Medium"/>
              <a:ea typeface="Montserrat Medium"/>
              <a:cs typeface="Montserrat Medium"/>
              <a:sym typeface="Montserrat Medium"/>
            </a:endParaRPr>
          </a:p>
        </p:txBody>
      </p:sp>
      <p:sp>
        <p:nvSpPr>
          <p:cNvPr id="904" name="Google Shape;904;p50"/>
          <p:cNvSpPr txBox="1"/>
          <p:nvPr/>
        </p:nvSpPr>
        <p:spPr>
          <a:xfrm>
            <a:off x="826175" y="5072703"/>
            <a:ext cx="3678600" cy="865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Sandra Miller</a:t>
            </a:r>
            <a:endParaRPr sz="2400" i="1">
              <a:solidFill>
                <a:schemeClr val="dk1"/>
              </a:solidFill>
              <a:latin typeface="Lora"/>
              <a:ea typeface="Lora"/>
              <a:cs typeface="Lora"/>
              <a:sym typeface="Lora"/>
            </a:endParaRPr>
          </a:p>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Tickets $10 per person</a:t>
            </a:r>
            <a:endParaRPr sz="1600">
              <a:solidFill>
                <a:schemeClr val="dk1"/>
              </a:solidFill>
              <a:latin typeface="Montserrat Medium"/>
              <a:ea typeface="Montserrat Medium"/>
              <a:cs typeface="Montserrat Medium"/>
              <a:sym typeface="Montserrat Medium"/>
            </a:endParaRPr>
          </a:p>
        </p:txBody>
      </p:sp>
      <p:sp>
        <p:nvSpPr>
          <p:cNvPr id="905" name="Google Shape;905;p50"/>
          <p:cNvSpPr txBox="1"/>
          <p:nvPr/>
        </p:nvSpPr>
        <p:spPr>
          <a:xfrm>
            <a:off x="830975" y="6227750"/>
            <a:ext cx="3669000" cy="55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Instagram: @sundaybrunch / </a:t>
            </a:r>
            <a:endParaRPr>
              <a:solidFill>
                <a:schemeClr val="dk1"/>
              </a:solidFill>
              <a:latin typeface="Montserrat"/>
              <a:ea typeface="Montserrat"/>
              <a:cs typeface="Montserrat"/>
              <a:sym typeface="Montserrat"/>
            </a:endParaRPr>
          </a:p>
          <a:p>
            <a:pPr marL="0" lvl="0" indent="0" algn="ctr" rtl="0">
              <a:spcBef>
                <a:spcPts val="0"/>
              </a:spcBef>
              <a:spcAft>
                <a:spcPts val="0"/>
              </a:spcAft>
              <a:buNone/>
            </a:pPr>
            <a:r>
              <a:rPr lang="en">
                <a:solidFill>
                  <a:schemeClr val="dk1"/>
                </a:solidFill>
                <a:latin typeface="Montserrat"/>
                <a:ea typeface="Montserrat"/>
                <a:cs typeface="Montserrat"/>
                <a:sym typeface="Montserrat"/>
              </a:rPr>
              <a:t>Tiktok: @sundaybrunch</a:t>
            </a:r>
            <a:endParaRPr>
              <a:solidFill>
                <a:schemeClr val="dk1"/>
              </a:solidFill>
              <a:latin typeface="Montserrat"/>
              <a:ea typeface="Montserrat"/>
              <a:cs typeface="Montserrat"/>
              <a:sym typeface="Montserrat"/>
            </a:endParaRPr>
          </a:p>
        </p:txBody>
      </p:sp>
      <p:pic>
        <p:nvPicPr>
          <p:cNvPr id="906" name="Google Shape;906;p50"/>
          <p:cNvPicPr preferRelativeResize="0"/>
          <p:nvPr/>
        </p:nvPicPr>
        <p:blipFill>
          <a:blip r:embed="rId3">
            <a:alphaModFix/>
          </a:blip>
          <a:stretch>
            <a:fillRect/>
          </a:stretch>
        </p:blipFill>
        <p:spPr>
          <a:xfrm flipH="1">
            <a:off x="4385113" y="731338"/>
            <a:ext cx="249350" cy="276400"/>
          </a:xfrm>
          <a:prstGeom prst="rect">
            <a:avLst/>
          </a:prstGeom>
          <a:noFill/>
          <a:ln>
            <a:noFill/>
          </a:ln>
        </p:spPr>
      </p:pic>
      <p:pic>
        <p:nvPicPr>
          <p:cNvPr id="907" name="Google Shape;907;p50"/>
          <p:cNvPicPr preferRelativeResize="0"/>
          <p:nvPr/>
        </p:nvPicPr>
        <p:blipFill>
          <a:blip r:embed="rId3">
            <a:alphaModFix/>
          </a:blip>
          <a:stretch>
            <a:fillRect/>
          </a:stretch>
        </p:blipFill>
        <p:spPr>
          <a:xfrm>
            <a:off x="979424" y="2205252"/>
            <a:ext cx="249350" cy="276400"/>
          </a:xfrm>
          <a:prstGeom prst="rect">
            <a:avLst/>
          </a:prstGeom>
          <a:noFill/>
          <a:ln>
            <a:noFill/>
          </a:ln>
        </p:spPr>
      </p:pic>
      <p:sp>
        <p:nvSpPr>
          <p:cNvPr id="908" name="Google Shape;908;p50"/>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12"/>
        <p:cNvGrpSpPr/>
        <p:nvPr/>
      </p:nvGrpSpPr>
      <p:grpSpPr>
        <a:xfrm>
          <a:off x="0" y="0"/>
          <a:ext cx="0" cy="0"/>
          <a:chOff x="0" y="0"/>
          <a:chExt cx="0" cy="0"/>
        </a:xfrm>
      </p:grpSpPr>
      <p:sp>
        <p:nvSpPr>
          <p:cNvPr id="913" name="Google Shape;913;p51"/>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
        <p:nvSpPr>
          <p:cNvPr id="914" name="Google Shape;914;p51"/>
          <p:cNvSpPr txBox="1">
            <a:spLocks noGrp="1"/>
          </p:cNvSpPr>
          <p:nvPr>
            <p:ph type="title"/>
          </p:nvPr>
        </p:nvSpPr>
        <p:spPr>
          <a:xfrm>
            <a:off x="830975" y="2610875"/>
            <a:ext cx="3669000" cy="116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Love u</a:t>
            </a:r>
            <a:endParaRPr/>
          </a:p>
        </p:txBody>
      </p:sp>
      <p:pic>
        <p:nvPicPr>
          <p:cNvPr id="915" name="Google Shape;915;p51"/>
          <p:cNvPicPr preferRelativeResize="0"/>
          <p:nvPr/>
        </p:nvPicPr>
        <p:blipFill>
          <a:blip r:embed="rId3">
            <a:alphaModFix/>
          </a:blip>
          <a:stretch>
            <a:fillRect/>
          </a:stretch>
        </p:blipFill>
        <p:spPr>
          <a:xfrm rot="2699996">
            <a:off x="4331199" y="2462877"/>
            <a:ext cx="249350" cy="276400"/>
          </a:xfrm>
          <a:prstGeom prst="rect">
            <a:avLst/>
          </a:prstGeom>
          <a:noFill/>
          <a:ln>
            <a:noFill/>
          </a:ln>
        </p:spPr>
      </p:pic>
      <p:sp>
        <p:nvSpPr>
          <p:cNvPr id="916" name="Google Shape;916;p51"/>
          <p:cNvSpPr txBox="1"/>
          <p:nvPr/>
        </p:nvSpPr>
        <p:spPr>
          <a:xfrm>
            <a:off x="826175" y="899400"/>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YOU'RE INVITED TO A DATE</a:t>
            </a:r>
            <a:endParaRPr sz="1600">
              <a:solidFill>
                <a:schemeClr val="dk1"/>
              </a:solidFill>
              <a:latin typeface="Montserrat Medium"/>
              <a:ea typeface="Montserrat Medium"/>
              <a:cs typeface="Montserrat Medium"/>
              <a:sym typeface="Montserrat Medium"/>
            </a:endParaRPr>
          </a:p>
        </p:txBody>
      </p:sp>
      <p:sp>
        <p:nvSpPr>
          <p:cNvPr id="917" name="Google Shape;917;p51"/>
          <p:cNvSpPr txBox="1"/>
          <p:nvPr/>
        </p:nvSpPr>
        <p:spPr>
          <a:xfrm>
            <a:off x="831425" y="1351583"/>
            <a:ext cx="3668100" cy="54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February 12th at 4:30 pm</a:t>
            </a:r>
            <a:endParaRPr sz="2400">
              <a:solidFill>
                <a:schemeClr val="dk1"/>
              </a:solidFill>
            </a:endParaRPr>
          </a:p>
        </p:txBody>
      </p:sp>
      <p:sp>
        <p:nvSpPr>
          <p:cNvPr id="918" name="Google Shape;918;p51"/>
          <p:cNvSpPr txBox="1"/>
          <p:nvPr/>
        </p:nvSpPr>
        <p:spPr>
          <a:xfrm>
            <a:off x="830975" y="1901163"/>
            <a:ext cx="3669000" cy="54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Lora"/>
                <a:ea typeface="Lora"/>
                <a:cs typeface="Lora"/>
                <a:sym typeface="Lora"/>
              </a:rPr>
              <a:t>2213 Pennsylvania Av. 33309 Washington DC / (xxx)xxx-xxx</a:t>
            </a:r>
            <a:endParaRPr>
              <a:solidFill>
                <a:schemeClr val="dk1"/>
              </a:solidFill>
              <a:latin typeface="Lora"/>
              <a:ea typeface="Lora"/>
              <a:cs typeface="Lora"/>
              <a:sym typeface="Lora"/>
            </a:endParaRPr>
          </a:p>
        </p:txBody>
      </p:sp>
      <p:pic>
        <p:nvPicPr>
          <p:cNvPr id="919" name="Google Shape;919;p51"/>
          <p:cNvPicPr preferRelativeResize="0"/>
          <p:nvPr/>
        </p:nvPicPr>
        <p:blipFill>
          <a:blip r:embed="rId3">
            <a:alphaModFix/>
          </a:blip>
          <a:stretch>
            <a:fillRect/>
          </a:stretch>
        </p:blipFill>
        <p:spPr>
          <a:xfrm rot="950519">
            <a:off x="545925" y="626799"/>
            <a:ext cx="385825" cy="427675"/>
          </a:xfrm>
          <a:prstGeom prst="rect">
            <a:avLst/>
          </a:prstGeom>
          <a:noFill/>
          <a:ln>
            <a:noFill/>
          </a:ln>
        </p:spPr>
      </p:pic>
      <p:pic>
        <p:nvPicPr>
          <p:cNvPr id="920" name="Google Shape;920;p51"/>
          <p:cNvPicPr preferRelativeResize="0"/>
          <p:nvPr/>
        </p:nvPicPr>
        <p:blipFill rotWithShape="1">
          <a:blip r:embed="rId4">
            <a:alphaModFix/>
          </a:blip>
          <a:srcRect t="18750" b="18749"/>
          <a:stretch/>
        </p:blipFill>
        <p:spPr>
          <a:xfrm>
            <a:off x="826175" y="4099375"/>
            <a:ext cx="3678600" cy="1581875"/>
          </a:xfrm>
          <a:prstGeom prst="rect">
            <a:avLst/>
          </a:prstGeom>
          <a:noFill/>
          <a:ln>
            <a:noFill/>
          </a:ln>
        </p:spPr>
      </p:pic>
      <p:sp>
        <p:nvSpPr>
          <p:cNvPr id="921" name="Google Shape;921;p51"/>
          <p:cNvSpPr txBox="1"/>
          <p:nvPr/>
        </p:nvSpPr>
        <p:spPr>
          <a:xfrm>
            <a:off x="830975" y="5771375"/>
            <a:ext cx="3669000" cy="79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ora"/>
                <a:ea typeface="Lora"/>
                <a:cs typeface="Lora"/>
                <a:sym typeface="Lora"/>
              </a:rPr>
              <a:t>You can replace the image on the screen with your own work. Just right-click on it and select “Replace image”</a:t>
            </a:r>
            <a:endParaRPr>
              <a:solidFill>
                <a:schemeClr val="dk1"/>
              </a:solidFill>
              <a:latin typeface="Lora"/>
              <a:ea typeface="Lora"/>
              <a:cs typeface="Lora"/>
              <a:sym typeface="Lora"/>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25"/>
        <p:cNvGrpSpPr/>
        <p:nvPr/>
      </p:nvGrpSpPr>
      <p:grpSpPr>
        <a:xfrm>
          <a:off x="0" y="0"/>
          <a:ext cx="0" cy="0"/>
          <a:chOff x="0" y="0"/>
          <a:chExt cx="0" cy="0"/>
        </a:xfrm>
      </p:grpSpPr>
      <p:sp>
        <p:nvSpPr>
          <p:cNvPr id="926" name="Google Shape;926;p52"/>
          <p:cNvSpPr txBox="1">
            <a:spLocks noGrp="1"/>
          </p:cNvSpPr>
          <p:nvPr>
            <p:ph type="title"/>
          </p:nvPr>
        </p:nvSpPr>
        <p:spPr>
          <a:xfrm>
            <a:off x="515825" y="654275"/>
            <a:ext cx="4299300" cy="10455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BE MY</a:t>
            </a:r>
            <a:endParaRPr/>
          </a:p>
          <a:p>
            <a:pPr marL="0" lvl="0" indent="0" algn="ctr" rtl="0">
              <a:spcBef>
                <a:spcPts val="0"/>
              </a:spcBef>
              <a:spcAft>
                <a:spcPts val="0"/>
              </a:spcAft>
              <a:buNone/>
            </a:pPr>
            <a:r>
              <a:rPr lang="en" i="1">
                <a:latin typeface="Lora"/>
                <a:ea typeface="Lora"/>
                <a:cs typeface="Lora"/>
                <a:sym typeface="Lora"/>
              </a:rPr>
              <a:t>-Valentine-</a:t>
            </a:r>
            <a:endParaRPr/>
          </a:p>
        </p:txBody>
      </p:sp>
      <p:sp>
        <p:nvSpPr>
          <p:cNvPr id="927" name="Google Shape;927;p52"/>
          <p:cNvSpPr txBox="1"/>
          <p:nvPr/>
        </p:nvSpPr>
        <p:spPr>
          <a:xfrm>
            <a:off x="831425" y="3501721"/>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Hosted by:</a:t>
            </a:r>
            <a:endParaRPr sz="2400">
              <a:solidFill>
                <a:schemeClr val="dk1"/>
              </a:solidFill>
            </a:endParaRPr>
          </a:p>
        </p:txBody>
      </p:sp>
      <p:sp>
        <p:nvSpPr>
          <p:cNvPr id="928" name="Google Shape;928;p52"/>
          <p:cNvSpPr txBox="1"/>
          <p:nvPr/>
        </p:nvSpPr>
        <p:spPr>
          <a:xfrm>
            <a:off x="826175" y="4119838"/>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JOHN DOE - ALEX STRING</a:t>
            </a:r>
            <a:endParaRPr sz="1600">
              <a:solidFill>
                <a:schemeClr val="dk1"/>
              </a:solidFill>
              <a:latin typeface="Montserrat Medium"/>
              <a:ea typeface="Montserrat Medium"/>
              <a:cs typeface="Montserrat Medium"/>
              <a:sym typeface="Montserrat Medium"/>
            </a:endParaRPr>
          </a:p>
        </p:txBody>
      </p:sp>
      <p:sp>
        <p:nvSpPr>
          <p:cNvPr id="929" name="Google Shape;929;p52"/>
          <p:cNvSpPr txBox="1"/>
          <p:nvPr/>
        </p:nvSpPr>
        <p:spPr>
          <a:xfrm>
            <a:off x="826175" y="4558100"/>
            <a:ext cx="3678600" cy="69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sz="1600">
                <a:solidFill>
                  <a:schemeClr val="dk1"/>
                </a:solidFill>
                <a:latin typeface="Montserrat Medium"/>
                <a:ea typeface="Montserrat Medium"/>
                <a:cs typeface="Montserrat Medium"/>
                <a:sym typeface="Montserrat Medium"/>
              </a:rPr>
              <a:t>Doors: 21:00 / Free parking / </a:t>
            </a:r>
            <a:endParaRPr sz="1600">
              <a:solidFill>
                <a:schemeClr val="dk1"/>
              </a:solidFill>
              <a:latin typeface="Montserrat Medium"/>
              <a:ea typeface="Montserrat Medium"/>
              <a:cs typeface="Montserrat Medium"/>
              <a:sym typeface="Montserrat Medium"/>
            </a:endParaRPr>
          </a:p>
          <a:p>
            <a:pPr marL="0" lvl="0" indent="0" algn="ctr" rtl="0">
              <a:spcBef>
                <a:spcPts val="0"/>
              </a:spcBef>
              <a:spcAft>
                <a:spcPts val="0"/>
              </a:spcAft>
              <a:buClr>
                <a:schemeClr val="hlink"/>
              </a:buClr>
              <a:buSzPts val="1100"/>
              <a:buFont typeface="Arial"/>
              <a:buNone/>
            </a:pPr>
            <a:r>
              <a:rPr lang="en" sz="1600">
                <a:solidFill>
                  <a:schemeClr val="dk1"/>
                </a:solidFill>
                <a:latin typeface="Montserrat Medium"/>
                <a:ea typeface="Montserrat Medium"/>
                <a:cs typeface="Montserrat Medium"/>
                <a:sym typeface="Montserrat Medium"/>
              </a:rPr>
              <a:t>Ages 18+ / Entry $25</a:t>
            </a:r>
            <a:endParaRPr sz="1600">
              <a:solidFill>
                <a:schemeClr val="dk1"/>
              </a:solidFill>
              <a:latin typeface="Montserrat Medium"/>
              <a:ea typeface="Montserrat Medium"/>
              <a:cs typeface="Montserrat Medium"/>
              <a:sym typeface="Montserrat Medium"/>
            </a:endParaRPr>
          </a:p>
        </p:txBody>
      </p:sp>
      <p:sp>
        <p:nvSpPr>
          <p:cNvPr id="930" name="Google Shape;930;p52"/>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cxnSp>
        <p:nvCxnSpPr>
          <p:cNvPr id="931" name="Google Shape;931;p52"/>
          <p:cNvCxnSpPr/>
          <p:nvPr/>
        </p:nvCxnSpPr>
        <p:spPr>
          <a:xfrm>
            <a:off x="1709675" y="6563325"/>
            <a:ext cx="1911600" cy="0"/>
          </a:xfrm>
          <a:prstGeom prst="straightConnector1">
            <a:avLst/>
          </a:prstGeom>
          <a:noFill/>
          <a:ln w="9525" cap="flat" cmpd="sng">
            <a:solidFill>
              <a:schemeClr val="dk1"/>
            </a:solidFill>
            <a:prstDash val="solid"/>
            <a:round/>
            <a:headEnd type="none" w="med" len="med"/>
            <a:tailEnd type="none" w="med" len="med"/>
          </a:ln>
        </p:spPr>
      </p:cxnSp>
      <p:sp>
        <p:nvSpPr>
          <p:cNvPr id="932" name="Google Shape;932;p52"/>
          <p:cNvSpPr txBox="1"/>
          <p:nvPr/>
        </p:nvSpPr>
        <p:spPr>
          <a:xfrm>
            <a:off x="826175" y="6132075"/>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DJ LOVE - DJ HEART - DJ RED</a:t>
            </a:r>
            <a:endParaRPr sz="1600">
              <a:solidFill>
                <a:schemeClr val="dk1"/>
              </a:solidFill>
              <a:latin typeface="Montserrat Medium"/>
              <a:ea typeface="Montserrat Medium"/>
              <a:cs typeface="Montserrat Medium"/>
              <a:sym typeface="Montserrat Medium"/>
            </a:endParaRPr>
          </a:p>
        </p:txBody>
      </p:sp>
      <p:sp>
        <p:nvSpPr>
          <p:cNvPr id="933" name="Google Shape;933;p52"/>
          <p:cNvSpPr txBox="1"/>
          <p:nvPr/>
        </p:nvSpPr>
        <p:spPr>
          <a:xfrm>
            <a:off x="2259125" y="5330438"/>
            <a:ext cx="8127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i="1">
                <a:solidFill>
                  <a:schemeClr val="dk1"/>
                </a:solidFill>
                <a:latin typeface="Lora"/>
                <a:ea typeface="Lora"/>
                <a:cs typeface="Lora"/>
                <a:sym typeface="Lora"/>
              </a:rPr>
              <a:t>14</a:t>
            </a:r>
            <a:endParaRPr sz="3600">
              <a:solidFill>
                <a:schemeClr val="dk1"/>
              </a:solidFill>
            </a:endParaRPr>
          </a:p>
        </p:txBody>
      </p:sp>
      <p:sp>
        <p:nvSpPr>
          <p:cNvPr id="934" name="Google Shape;934;p52"/>
          <p:cNvSpPr txBox="1"/>
          <p:nvPr/>
        </p:nvSpPr>
        <p:spPr>
          <a:xfrm>
            <a:off x="3071968" y="5330438"/>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12 pm</a:t>
            </a:r>
            <a:endParaRPr sz="2400">
              <a:solidFill>
                <a:schemeClr val="dk1"/>
              </a:solidFill>
            </a:endParaRPr>
          </a:p>
        </p:txBody>
      </p:sp>
      <p:sp>
        <p:nvSpPr>
          <p:cNvPr id="935" name="Google Shape;935;p52"/>
          <p:cNvSpPr txBox="1"/>
          <p:nvPr/>
        </p:nvSpPr>
        <p:spPr>
          <a:xfrm>
            <a:off x="826188" y="5330438"/>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a:t>
            </a:r>
            <a:endParaRPr sz="2400">
              <a:solidFill>
                <a:schemeClr val="dk1"/>
              </a:solidFill>
            </a:endParaRPr>
          </a:p>
        </p:txBody>
      </p:sp>
      <p:cxnSp>
        <p:nvCxnSpPr>
          <p:cNvPr id="936" name="Google Shape;936;p52"/>
          <p:cNvCxnSpPr/>
          <p:nvPr/>
        </p:nvCxnSpPr>
        <p:spPr>
          <a:xfrm>
            <a:off x="2247125" y="5425988"/>
            <a:ext cx="0" cy="455400"/>
          </a:xfrm>
          <a:prstGeom prst="straightConnector1">
            <a:avLst/>
          </a:prstGeom>
          <a:noFill/>
          <a:ln w="9525" cap="flat" cmpd="sng">
            <a:solidFill>
              <a:schemeClr val="dk1"/>
            </a:solidFill>
            <a:prstDash val="solid"/>
            <a:round/>
            <a:headEnd type="none" w="med" len="med"/>
            <a:tailEnd type="none" w="med" len="med"/>
          </a:ln>
        </p:spPr>
      </p:cxnSp>
      <p:cxnSp>
        <p:nvCxnSpPr>
          <p:cNvPr id="937" name="Google Shape;937;p52"/>
          <p:cNvCxnSpPr/>
          <p:nvPr/>
        </p:nvCxnSpPr>
        <p:spPr>
          <a:xfrm>
            <a:off x="3083825" y="5425988"/>
            <a:ext cx="0" cy="455400"/>
          </a:xfrm>
          <a:prstGeom prst="straightConnector1">
            <a:avLst/>
          </a:prstGeom>
          <a:noFill/>
          <a:ln w="9525" cap="flat" cmpd="sng">
            <a:solidFill>
              <a:schemeClr val="dk1"/>
            </a:solidFill>
            <a:prstDash val="solid"/>
            <a:round/>
            <a:headEnd type="none" w="med" len="med"/>
            <a:tailEnd type="none" w="med" len="med"/>
          </a:ln>
        </p:spPr>
      </p:cxnSp>
      <p:pic>
        <p:nvPicPr>
          <p:cNvPr id="938" name="Google Shape;938;p52"/>
          <p:cNvPicPr preferRelativeResize="0"/>
          <p:nvPr/>
        </p:nvPicPr>
        <p:blipFill>
          <a:blip r:embed="rId3">
            <a:alphaModFix/>
          </a:blip>
          <a:stretch>
            <a:fillRect/>
          </a:stretch>
        </p:blipFill>
        <p:spPr>
          <a:xfrm flipH="1">
            <a:off x="815736" y="5129275"/>
            <a:ext cx="249350" cy="276400"/>
          </a:xfrm>
          <a:prstGeom prst="rect">
            <a:avLst/>
          </a:prstGeom>
          <a:noFill/>
          <a:ln>
            <a:noFill/>
          </a:ln>
        </p:spPr>
      </p:pic>
      <p:sp>
        <p:nvSpPr>
          <p:cNvPr id="939" name="Google Shape;939;p52"/>
          <p:cNvSpPr/>
          <p:nvPr/>
        </p:nvSpPr>
        <p:spPr>
          <a:xfrm>
            <a:off x="1994225" y="1893125"/>
            <a:ext cx="1342500" cy="1342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 name="Google Shape;940;p52"/>
          <p:cNvGrpSpPr/>
          <p:nvPr/>
        </p:nvGrpSpPr>
        <p:grpSpPr>
          <a:xfrm>
            <a:off x="2142772" y="2041672"/>
            <a:ext cx="1045406" cy="1045406"/>
            <a:chOff x="1190625" y="238125"/>
            <a:chExt cx="5219200" cy="5219200"/>
          </a:xfrm>
        </p:grpSpPr>
        <p:sp>
          <p:nvSpPr>
            <p:cNvPr id="941" name="Google Shape;941;p52"/>
            <p:cNvSpPr/>
            <p:nvPr/>
          </p:nvSpPr>
          <p:spPr>
            <a:xfrm>
              <a:off x="1712525"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2"/>
            <p:cNvSpPr/>
            <p:nvPr/>
          </p:nvSpPr>
          <p:spPr>
            <a:xfrm>
              <a:off x="4583075" y="238125"/>
              <a:ext cx="1826750" cy="2087675"/>
            </a:xfrm>
            <a:custGeom>
              <a:avLst/>
              <a:gdLst/>
              <a:ahLst/>
              <a:cxnLst/>
              <a:rect l="l" t="t" r="r" b="b"/>
              <a:pathLst>
                <a:path w="73070" h="83507" extrusionOk="0">
                  <a:moveTo>
                    <a:pt x="62631" y="10438"/>
                  </a:moveTo>
                  <a:lnTo>
                    <a:pt x="62631" y="52192"/>
                  </a:lnTo>
                  <a:lnTo>
                    <a:pt x="20877" y="52192"/>
                  </a:lnTo>
                  <a:lnTo>
                    <a:pt x="20877" y="10438"/>
                  </a:lnTo>
                  <a:close/>
                  <a:moveTo>
                    <a:pt x="10439" y="0"/>
                  </a:moveTo>
                  <a:lnTo>
                    <a:pt x="10439" y="10438"/>
                  </a:lnTo>
                  <a:lnTo>
                    <a:pt x="1" y="10438"/>
                  </a:lnTo>
                  <a:lnTo>
                    <a:pt x="1" y="20877"/>
                  </a:lnTo>
                  <a:lnTo>
                    <a:pt x="10439" y="20877"/>
                  </a:lnTo>
                  <a:lnTo>
                    <a:pt x="10439" y="62630"/>
                  </a:lnTo>
                  <a:lnTo>
                    <a:pt x="20877" y="62630"/>
                  </a:lnTo>
                  <a:lnTo>
                    <a:pt x="20877" y="73068"/>
                  </a:lnTo>
                  <a:lnTo>
                    <a:pt x="10439" y="73068"/>
                  </a:lnTo>
                  <a:lnTo>
                    <a:pt x="10439" y="83507"/>
                  </a:lnTo>
                  <a:lnTo>
                    <a:pt x="31316" y="83507"/>
                  </a:lnTo>
                  <a:lnTo>
                    <a:pt x="31316" y="62630"/>
                  </a:lnTo>
                  <a:lnTo>
                    <a:pt x="62631" y="62630"/>
                  </a:lnTo>
                  <a:lnTo>
                    <a:pt x="62631" y="73068"/>
                  </a:lnTo>
                  <a:lnTo>
                    <a:pt x="73069" y="73068"/>
                  </a:lnTo>
                  <a:lnTo>
                    <a:pt x="73069" y="62630"/>
                  </a:lnTo>
                  <a:lnTo>
                    <a:pt x="7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2"/>
            <p:cNvSpPr/>
            <p:nvPr/>
          </p:nvSpPr>
          <p:spPr>
            <a:xfrm>
              <a:off x="5365950"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2"/>
            <p:cNvSpPr/>
            <p:nvPr/>
          </p:nvSpPr>
          <p:spPr>
            <a:xfrm>
              <a:off x="1712525" y="4413450"/>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2"/>
            <p:cNvSpPr/>
            <p:nvPr/>
          </p:nvSpPr>
          <p:spPr>
            <a:xfrm>
              <a:off x="4844025" y="389152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2"/>
            <p:cNvSpPr/>
            <p:nvPr/>
          </p:nvSpPr>
          <p:spPr>
            <a:xfrm>
              <a:off x="3539250" y="5196325"/>
              <a:ext cx="260975" cy="261000"/>
            </a:xfrm>
            <a:custGeom>
              <a:avLst/>
              <a:gdLst/>
              <a:ahLst/>
              <a:cxnLst/>
              <a:rect l="l" t="t" r="r" b="b"/>
              <a:pathLst>
                <a:path w="10439" h="10440" extrusionOk="0">
                  <a:moveTo>
                    <a:pt x="0" y="1"/>
                  </a:moveTo>
                  <a:lnTo>
                    <a:pt x="0"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2"/>
            <p:cNvSpPr/>
            <p:nvPr/>
          </p:nvSpPr>
          <p:spPr>
            <a:xfrm>
              <a:off x="3800200" y="4152500"/>
              <a:ext cx="260975" cy="260975"/>
            </a:xfrm>
            <a:custGeom>
              <a:avLst/>
              <a:gdLst/>
              <a:ahLst/>
              <a:cxnLst/>
              <a:rect l="l" t="t" r="r" b="b"/>
              <a:pathLst>
                <a:path w="10439"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2"/>
            <p:cNvSpPr/>
            <p:nvPr/>
          </p:nvSpPr>
          <p:spPr>
            <a:xfrm>
              <a:off x="3800200" y="46744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2"/>
            <p:cNvSpPr/>
            <p:nvPr/>
          </p:nvSpPr>
          <p:spPr>
            <a:xfrm>
              <a:off x="6148825" y="336962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2"/>
            <p:cNvSpPr/>
            <p:nvPr/>
          </p:nvSpPr>
          <p:spPr>
            <a:xfrm>
              <a:off x="1190625" y="33696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2"/>
            <p:cNvSpPr/>
            <p:nvPr/>
          </p:nvSpPr>
          <p:spPr>
            <a:xfrm>
              <a:off x="11906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2"/>
            <p:cNvSpPr/>
            <p:nvPr/>
          </p:nvSpPr>
          <p:spPr>
            <a:xfrm>
              <a:off x="3539250" y="499075"/>
              <a:ext cx="782900" cy="521950"/>
            </a:xfrm>
            <a:custGeom>
              <a:avLst/>
              <a:gdLst/>
              <a:ahLst/>
              <a:cxnLst/>
              <a:rect l="l" t="t" r="r" b="b"/>
              <a:pathLst>
                <a:path w="31316" h="20878" extrusionOk="0">
                  <a:moveTo>
                    <a:pt x="20877" y="0"/>
                  </a:moveTo>
                  <a:lnTo>
                    <a:pt x="20877" y="10439"/>
                  </a:lnTo>
                  <a:lnTo>
                    <a:pt x="0" y="10439"/>
                  </a:lnTo>
                  <a:lnTo>
                    <a:pt x="0" y="20877"/>
                  </a:lnTo>
                  <a:lnTo>
                    <a:pt x="31315" y="20877"/>
                  </a:lnTo>
                  <a:lnTo>
                    <a:pt x="31315" y="10439"/>
                  </a:lnTo>
                  <a:lnTo>
                    <a:pt x="313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2"/>
            <p:cNvSpPr/>
            <p:nvPr/>
          </p:nvSpPr>
          <p:spPr>
            <a:xfrm>
              <a:off x="3017325" y="2325775"/>
              <a:ext cx="3392500" cy="2609625"/>
            </a:xfrm>
            <a:custGeom>
              <a:avLst/>
              <a:gdLst/>
              <a:ahLst/>
              <a:cxnLst/>
              <a:rect l="l" t="t" r="r" b="b"/>
              <a:pathLst>
                <a:path w="135700" h="104385" extrusionOk="0">
                  <a:moveTo>
                    <a:pt x="93946" y="52193"/>
                  </a:moveTo>
                  <a:lnTo>
                    <a:pt x="93946" y="83508"/>
                  </a:lnTo>
                  <a:lnTo>
                    <a:pt x="62631" y="83508"/>
                  </a:lnTo>
                  <a:lnTo>
                    <a:pt x="62631" y="52193"/>
                  </a:lnTo>
                  <a:close/>
                  <a:moveTo>
                    <a:pt x="125261" y="1"/>
                  </a:moveTo>
                  <a:lnTo>
                    <a:pt x="125261" y="10439"/>
                  </a:lnTo>
                  <a:lnTo>
                    <a:pt x="104384" y="10439"/>
                  </a:lnTo>
                  <a:lnTo>
                    <a:pt x="104384" y="20878"/>
                  </a:lnTo>
                  <a:lnTo>
                    <a:pt x="73069" y="20878"/>
                  </a:lnTo>
                  <a:lnTo>
                    <a:pt x="73069" y="10439"/>
                  </a:lnTo>
                  <a:lnTo>
                    <a:pt x="62631" y="10439"/>
                  </a:lnTo>
                  <a:lnTo>
                    <a:pt x="62631" y="20878"/>
                  </a:lnTo>
                  <a:lnTo>
                    <a:pt x="41754" y="20878"/>
                  </a:lnTo>
                  <a:lnTo>
                    <a:pt x="41754" y="31316"/>
                  </a:lnTo>
                  <a:lnTo>
                    <a:pt x="73069" y="31316"/>
                  </a:lnTo>
                  <a:lnTo>
                    <a:pt x="73069" y="41754"/>
                  </a:lnTo>
                  <a:lnTo>
                    <a:pt x="41754" y="41754"/>
                  </a:lnTo>
                  <a:lnTo>
                    <a:pt x="41754" y="31316"/>
                  </a:lnTo>
                  <a:lnTo>
                    <a:pt x="31316" y="31316"/>
                  </a:lnTo>
                  <a:lnTo>
                    <a:pt x="31316" y="41754"/>
                  </a:lnTo>
                  <a:lnTo>
                    <a:pt x="20877" y="41754"/>
                  </a:lnTo>
                  <a:lnTo>
                    <a:pt x="20877" y="31316"/>
                  </a:lnTo>
                  <a:lnTo>
                    <a:pt x="10439" y="31316"/>
                  </a:lnTo>
                  <a:lnTo>
                    <a:pt x="10439" y="41754"/>
                  </a:lnTo>
                  <a:lnTo>
                    <a:pt x="0" y="41754"/>
                  </a:lnTo>
                  <a:lnTo>
                    <a:pt x="0" y="52193"/>
                  </a:lnTo>
                  <a:lnTo>
                    <a:pt x="20877" y="52193"/>
                  </a:lnTo>
                  <a:lnTo>
                    <a:pt x="20877" y="62631"/>
                  </a:lnTo>
                  <a:lnTo>
                    <a:pt x="31316" y="62631"/>
                  </a:lnTo>
                  <a:lnTo>
                    <a:pt x="31316" y="52193"/>
                  </a:lnTo>
                  <a:lnTo>
                    <a:pt x="52192" y="52193"/>
                  </a:lnTo>
                  <a:lnTo>
                    <a:pt x="52192" y="62631"/>
                  </a:lnTo>
                  <a:lnTo>
                    <a:pt x="41754" y="62631"/>
                  </a:lnTo>
                  <a:lnTo>
                    <a:pt x="41754" y="73069"/>
                  </a:lnTo>
                  <a:lnTo>
                    <a:pt x="52192" y="73069"/>
                  </a:lnTo>
                  <a:lnTo>
                    <a:pt x="52192" y="93946"/>
                  </a:lnTo>
                  <a:lnTo>
                    <a:pt x="62631" y="93946"/>
                  </a:lnTo>
                  <a:lnTo>
                    <a:pt x="62631" y="104384"/>
                  </a:lnTo>
                  <a:lnTo>
                    <a:pt x="73069" y="104384"/>
                  </a:lnTo>
                  <a:lnTo>
                    <a:pt x="73069" y="93946"/>
                  </a:lnTo>
                  <a:lnTo>
                    <a:pt x="104384" y="93946"/>
                  </a:lnTo>
                  <a:lnTo>
                    <a:pt x="104384" y="73069"/>
                  </a:lnTo>
                  <a:lnTo>
                    <a:pt x="114822" y="73069"/>
                  </a:lnTo>
                  <a:lnTo>
                    <a:pt x="114822" y="62631"/>
                  </a:lnTo>
                  <a:lnTo>
                    <a:pt x="104384" y="62631"/>
                  </a:lnTo>
                  <a:lnTo>
                    <a:pt x="104384" y="41754"/>
                  </a:lnTo>
                  <a:lnTo>
                    <a:pt x="83507" y="41754"/>
                  </a:lnTo>
                  <a:lnTo>
                    <a:pt x="83507" y="31316"/>
                  </a:lnTo>
                  <a:lnTo>
                    <a:pt x="104384" y="31316"/>
                  </a:lnTo>
                  <a:lnTo>
                    <a:pt x="104384" y="41754"/>
                  </a:lnTo>
                  <a:lnTo>
                    <a:pt x="114822" y="41754"/>
                  </a:lnTo>
                  <a:lnTo>
                    <a:pt x="114822" y="31316"/>
                  </a:lnTo>
                  <a:lnTo>
                    <a:pt x="125261" y="31316"/>
                  </a:lnTo>
                  <a:lnTo>
                    <a:pt x="125261" y="20878"/>
                  </a:lnTo>
                  <a:lnTo>
                    <a:pt x="135699" y="20878"/>
                  </a:lnTo>
                  <a:lnTo>
                    <a:pt x="135699" y="10439"/>
                  </a:lnTo>
                  <a:lnTo>
                    <a:pt x="1356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2"/>
            <p:cNvSpPr/>
            <p:nvPr/>
          </p:nvSpPr>
          <p:spPr>
            <a:xfrm>
              <a:off x="4061150" y="1803875"/>
              <a:ext cx="782900" cy="782900"/>
            </a:xfrm>
            <a:custGeom>
              <a:avLst/>
              <a:gdLst/>
              <a:ahLst/>
              <a:cxnLst/>
              <a:rect l="l" t="t" r="r" b="b"/>
              <a:pathLst>
                <a:path w="31316" h="31316" extrusionOk="0">
                  <a:moveTo>
                    <a:pt x="10439" y="0"/>
                  </a:moveTo>
                  <a:lnTo>
                    <a:pt x="10439" y="10438"/>
                  </a:lnTo>
                  <a:lnTo>
                    <a:pt x="1" y="10438"/>
                  </a:lnTo>
                  <a:lnTo>
                    <a:pt x="1" y="20877"/>
                  </a:lnTo>
                  <a:lnTo>
                    <a:pt x="1" y="31315"/>
                  </a:lnTo>
                  <a:lnTo>
                    <a:pt x="10439" y="31315"/>
                  </a:lnTo>
                  <a:lnTo>
                    <a:pt x="10439" y="20877"/>
                  </a:lnTo>
                  <a:lnTo>
                    <a:pt x="20878" y="20877"/>
                  </a:lnTo>
                  <a:lnTo>
                    <a:pt x="20878" y="10438"/>
                  </a:lnTo>
                  <a:lnTo>
                    <a:pt x="31316" y="10438"/>
                  </a:lnTo>
                  <a:lnTo>
                    <a:pt x="31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2"/>
            <p:cNvSpPr/>
            <p:nvPr/>
          </p:nvSpPr>
          <p:spPr>
            <a:xfrm>
              <a:off x="4061150" y="5196325"/>
              <a:ext cx="521950" cy="261000"/>
            </a:xfrm>
            <a:custGeom>
              <a:avLst/>
              <a:gdLst/>
              <a:ahLst/>
              <a:cxnLst/>
              <a:rect l="l" t="t" r="r" b="b"/>
              <a:pathLst>
                <a:path w="20878" h="10440" extrusionOk="0">
                  <a:moveTo>
                    <a:pt x="1" y="1"/>
                  </a:moveTo>
                  <a:lnTo>
                    <a:pt x="1" y="10439"/>
                  </a:lnTo>
                  <a:lnTo>
                    <a:pt x="20878" y="10439"/>
                  </a:lnTo>
                  <a:lnTo>
                    <a:pt x="20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2"/>
            <p:cNvSpPr/>
            <p:nvPr/>
          </p:nvSpPr>
          <p:spPr>
            <a:xfrm>
              <a:off x="3278275" y="49907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2"/>
            <p:cNvSpPr/>
            <p:nvPr/>
          </p:nvSpPr>
          <p:spPr>
            <a:xfrm>
              <a:off x="5365950" y="232577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2"/>
            <p:cNvSpPr/>
            <p:nvPr/>
          </p:nvSpPr>
          <p:spPr>
            <a:xfrm>
              <a:off x="56269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2"/>
            <p:cNvSpPr/>
            <p:nvPr/>
          </p:nvSpPr>
          <p:spPr>
            <a:xfrm>
              <a:off x="2234450" y="3369625"/>
              <a:ext cx="260975" cy="260975"/>
            </a:xfrm>
            <a:custGeom>
              <a:avLst/>
              <a:gdLst/>
              <a:ahLst/>
              <a:cxnLst/>
              <a:rect l="l" t="t" r="r" b="b"/>
              <a:pathLst>
                <a:path w="10439" h="10439" extrusionOk="0">
                  <a:moveTo>
                    <a:pt x="0" y="0"/>
                  </a:moveTo>
                  <a:lnTo>
                    <a:pt x="0"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2"/>
            <p:cNvSpPr/>
            <p:nvPr/>
          </p:nvSpPr>
          <p:spPr>
            <a:xfrm>
              <a:off x="1190625" y="3630575"/>
              <a:ext cx="2087675" cy="1826750"/>
            </a:xfrm>
            <a:custGeom>
              <a:avLst/>
              <a:gdLst/>
              <a:ahLst/>
              <a:cxnLst/>
              <a:rect l="l" t="t" r="r" b="b"/>
              <a:pathLst>
                <a:path w="83507" h="73070" extrusionOk="0">
                  <a:moveTo>
                    <a:pt x="52192" y="20877"/>
                  </a:moveTo>
                  <a:lnTo>
                    <a:pt x="52192" y="62631"/>
                  </a:lnTo>
                  <a:lnTo>
                    <a:pt x="10438" y="62631"/>
                  </a:lnTo>
                  <a:lnTo>
                    <a:pt x="10438" y="20877"/>
                  </a:lnTo>
                  <a:close/>
                  <a:moveTo>
                    <a:pt x="10438" y="1"/>
                  </a:moveTo>
                  <a:lnTo>
                    <a:pt x="10438" y="10439"/>
                  </a:lnTo>
                  <a:lnTo>
                    <a:pt x="0" y="10439"/>
                  </a:lnTo>
                  <a:lnTo>
                    <a:pt x="0" y="73069"/>
                  </a:lnTo>
                  <a:lnTo>
                    <a:pt x="83507" y="73069"/>
                  </a:lnTo>
                  <a:lnTo>
                    <a:pt x="83507" y="62631"/>
                  </a:lnTo>
                  <a:lnTo>
                    <a:pt x="62630" y="62631"/>
                  </a:lnTo>
                  <a:lnTo>
                    <a:pt x="62630" y="20877"/>
                  </a:lnTo>
                  <a:lnTo>
                    <a:pt x="73068" y="20877"/>
                  </a:lnTo>
                  <a:lnTo>
                    <a:pt x="73068" y="10439"/>
                  </a:lnTo>
                  <a:lnTo>
                    <a:pt x="73068" y="1"/>
                  </a:lnTo>
                  <a:lnTo>
                    <a:pt x="62630" y="1"/>
                  </a:lnTo>
                  <a:lnTo>
                    <a:pt x="62630" y="10439"/>
                  </a:lnTo>
                  <a:lnTo>
                    <a:pt x="31315" y="10439"/>
                  </a:lnTo>
                  <a:lnTo>
                    <a:pt x="313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2"/>
            <p:cNvSpPr/>
            <p:nvPr/>
          </p:nvSpPr>
          <p:spPr>
            <a:xfrm>
              <a:off x="2756375" y="1803875"/>
              <a:ext cx="260975" cy="260975"/>
            </a:xfrm>
            <a:custGeom>
              <a:avLst/>
              <a:gdLst/>
              <a:ahLst/>
              <a:cxnLst/>
              <a:rect l="l" t="t" r="r" b="b"/>
              <a:pathLst>
                <a:path w="10439" h="10439" extrusionOk="0">
                  <a:moveTo>
                    <a:pt x="0" y="0"/>
                  </a:moveTo>
                  <a:lnTo>
                    <a:pt x="0" y="10438"/>
                  </a:lnTo>
                  <a:lnTo>
                    <a:pt x="10438" y="10438"/>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2"/>
            <p:cNvSpPr/>
            <p:nvPr/>
          </p:nvSpPr>
          <p:spPr>
            <a:xfrm>
              <a:off x="1190625" y="238125"/>
              <a:ext cx="2087675" cy="1826725"/>
            </a:xfrm>
            <a:custGeom>
              <a:avLst/>
              <a:gdLst/>
              <a:ahLst/>
              <a:cxnLst/>
              <a:rect l="l" t="t" r="r" b="b"/>
              <a:pathLst>
                <a:path w="83507" h="73069" extrusionOk="0">
                  <a:moveTo>
                    <a:pt x="52192" y="10438"/>
                  </a:moveTo>
                  <a:lnTo>
                    <a:pt x="52192" y="52192"/>
                  </a:lnTo>
                  <a:lnTo>
                    <a:pt x="10438" y="52192"/>
                  </a:lnTo>
                  <a:lnTo>
                    <a:pt x="10438" y="10438"/>
                  </a:lnTo>
                  <a:close/>
                  <a:moveTo>
                    <a:pt x="0" y="0"/>
                  </a:moveTo>
                  <a:lnTo>
                    <a:pt x="0" y="62630"/>
                  </a:lnTo>
                  <a:lnTo>
                    <a:pt x="10438" y="62630"/>
                  </a:lnTo>
                  <a:lnTo>
                    <a:pt x="10438" y="73068"/>
                  </a:lnTo>
                  <a:lnTo>
                    <a:pt x="20877" y="73068"/>
                  </a:lnTo>
                  <a:lnTo>
                    <a:pt x="20877" y="62630"/>
                  </a:lnTo>
                  <a:lnTo>
                    <a:pt x="31315" y="62630"/>
                  </a:lnTo>
                  <a:lnTo>
                    <a:pt x="31315" y="73068"/>
                  </a:lnTo>
                  <a:lnTo>
                    <a:pt x="41753" y="73068"/>
                  </a:lnTo>
                  <a:lnTo>
                    <a:pt x="41753" y="62630"/>
                  </a:lnTo>
                  <a:lnTo>
                    <a:pt x="62630" y="62630"/>
                  </a:lnTo>
                  <a:lnTo>
                    <a:pt x="62630" y="41753"/>
                  </a:lnTo>
                  <a:lnTo>
                    <a:pt x="73068" y="41753"/>
                  </a:lnTo>
                  <a:lnTo>
                    <a:pt x="73068" y="31315"/>
                  </a:lnTo>
                  <a:lnTo>
                    <a:pt x="62630" y="31315"/>
                  </a:lnTo>
                  <a:lnTo>
                    <a:pt x="62630" y="10438"/>
                  </a:lnTo>
                  <a:lnTo>
                    <a:pt x="83507" y="10438"/>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2"/>
            <p:cNvSpPr/>
            <p:nvPr/>
          </p:nvSpPr>
          <p:spPr>
            <a:xfrm>
              <a:off x="4322125" y="1021000"/>
              <a:ext cx="260975" cy="260975"/>
            </a:xfrm>
            <a:custGeom>
              <a:avLst/>
              <a:gdLst/>
              <a:ahLst/>
              <a:cxnLst/>
              <a:rect l="l" t="t" r="r" b="b"/>
              <a:pathLst>
                <a:path w="10439" h="10439" extrusionOk="0">
                  <a:moveTo>
                    <a:pt x="0" y="0"/>
                  </a:moveTo>
                  <a:lnTo>
                    <a:pt x="0"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2"/>
            <p:cNvSpPr/>
            <p:nvPr/>
          </p:nvSpPr>
          <p:spPr>
            <a:xfrm>
              <a:off x="3800200" y="2381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2"/>
            <p:cNvSpPr/>
            <p:nvPr/>
          </p:nvSpPr>
          <p:spPr>
            <a:xfrm>
              <a:off x="1190625" y="1281950"/>
              <a:ext cx="3131525" cy="2087700"/>
            </a:xfrm>
            <a:custGeom>
              <a:avLst/>
              <a:gdLst/>
              <a:ahLst/>
              <a:cxnLst/>
              <a:rect l="l" t="t" r="r" b="b"/>
              <a:pathLst>
                <a:path w="125261" h="83508" extrusionOk="0">
                  <a:moveTo>
                    <a:pt x="62630" y="52192"/>
                  </a:moveTo>
                  <a:lnTo>
                    <a:pt x="62630" y="62631"/>
                  </a:lnTo>
                  <a:lnTo>
                    <a:pt x="41753" y="62631"/>
                  </a:lnTo>
                  <a:lnTo>
                    <a:pt x="41753" y="52192"/>
                  </a:lnTo>
                  <a:close/>
                  <a:moveTo>
                    <a:pt x="73068" y="0"/>
                  </a:moveTo>
                  <a:lnTo>
                    <a:pt x="73068" y="10439"/>
                  </a:lnTo>
                  <a:lnTo>
                    <a:pt x="73068" y="20877"/>
                  </a:lnTo>
                  <a:lnTo>
                    <a:pt x="83507" y="20877"/>
                  </a:lnTo>
                  <a:lnTo>
                    <a:pt x="83507" y="41754"/>
                  </a:lnTo>
                  <a:lnTo>
                    <a:pt x="52192" y="41754"/>
                  </a:lnTo>
                  <a:lnTo>
                    <a:pt x="52192" y="31315"/>
                  </a:lnTo>
                  <a:lnTo>
                    <a:pt x="41753" y="31315"/>
                  </a:lnTo>
                  <a:lnTo>
                    <a:pt x="41753" y="41754"/>
                  </a:lnTo>
                  <a:lnTo>
                    <a:pt x="10438" y="41754"/>
                  </a:lnTo>
                  <a:lnTo>
                    <a:pt x="10438" y="52192"/>
                  </a:lnTo>
                  <a:lnTo>
                    <a:pt x="31315" y="52192"/>
                  </a:lnTo>
                  <a:lnTo>
                    <a:pt x="31315" y="62631"/>
                  </a:lnTo>
                  <a:lnTo>
                    <a:pt x="0" y="62631"/>
                  </a:lnTo>
                  <a:lnTo>
                    <a:pt x="0" y="73069"/>
                  </a:lnTo>
                  <a:lnTo>
                    <a:pt x="31315" y="73069"/>
                  </a:lnTo>
                  <a:lnTo>
                    <a:pt x="31315" y="83507"/>
                  </a:lnTo>
                  <a:lnTo>
                    <a:pt x="41753" y="83507"/>
                  </a:lnTo>
                  <a:lnTo>
                    <a:pt x="41753" y="73069"/>
                  </a:lnTo>
                  <a:lnTo>
                    <a:pt x="52192" y="73069"/>
                  </a:lnTo>
                  <a:lnTo>
                    <a:pt x="52192" y="83507"/>
                  </a:lnTo>
                  <a:lnTo>
                    <a:pt x="62630" y="83507"/>
                  </a:lnTo>
                  <a:lnTo>
                    <a:pt x="62630" y="73069"/>
                  </a:lnTo>
                  <a:lnTo>
                    <a:pt x="83507" y="73069"/>
                  </a:lnTo>
                  <a:lnTo>
                    <a:pt x="83507" y="62631"/>
                  </a:lnTo>
                  <a:lnTo>
                    <a:pt x="73068" y="62631"/>
                  </a:lnTo>
                  <a:lnTo>
                    <a:pt x="73068" y="52192"/>
                  </a:lnTo>
                  <a:lnTo>
                    <a:pt x="93945" y="52192"/>
                  </a:lnTo>
                  <a:lnTo>
                    <a:pt x="93945" y="62631"/>
                  </a:lnTo>
                  <a:lnTo>
                    <a:pt x="114822" y="62631"/>
                  </a:lnTo>
                  <a:lnTo>
                    <a:pt x="114822" y="52192"/>
                  </a:lnTo>
                  <a:lnTo>
                    <a:pt x="104384" y="52192"/>
                  </a:lnTo>
                  <a:lnTo>
                    <a:pt x="104384" y="41754"/>
                  </a:lnTo>
                  <a:lnTo>
                    <a:pt x="93945" y="41754"/>
                  </a:lnTo>
                  <a:lnTo>
                    <a:pt x="93945" y="20877"/>
                  </a:lnTo>
                  <a:lnTo>
                    <a:pt x="125260" y="20877"/>
                  </a:lnTo>
                  <a:lnTo>
                    <a:pt x="125260" y="10439"/>
                  </a:lnTo>
                  <a:lnTo>
                    <a:pt x="114822" y="10439"/>
                  </a:lnTo>
                  <a:lnTo>
                    <a:pt x="114822" y="0"/>
                  </a:lnTo>
                  <a:lnTo>
                    <a:pt x="104384" y="0"/>
                  </a:lnTo>
                  <a:lnTo>
                    <a:pt x="104384" y="10439"/>
                  </a:lnTo>
                  <a:lnTo>
                    <a:pt x="83507" y="10439"/>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2"/>
            <p:cNvSpPr/>
            <p:nvPr/>
          </p:nvSpPr>
          <p:spPr>
            <a:xfrm>
              <a:off x="3017325" y="3891525"/>
              <a:ext cx="782900" cy="1043875"/>
            </a:xfrm>
            <a:custGeom>
              <a:avLst/>
              <a:gdLst/>
              <a:ahLst/>
              <a:cxnLst/>
              <a:rect l="l" t="t" r="r" b="b"/>
              <a:pathLst>
                <a:path w="31316" h="41755" extrusionOk="0">
                  <a:moveTo>
                    <a:pt x="10439" y="1"/>
                  </a:moveTo>
                  <a:lnTo>
                    <a:pt x="10439" y="10439"/>
                  </a:lnTo>
                  <a:lnTo>
                    <a:pt x="0" y="10439"/>
                  </a:lnTo>
                  <a:lnTo>
                    <a:pt x="0" y="20878"/>
                  </a:lnTo>
                  <a:lnTo>
                    <a:pt x="10439" y="20878"/>
                  </a:lnTo>
                  <a:lnTo>
                    <a:pt x="10439" y="31316"/>
                  </a:lnTo>
                  <a:lnTo>
                    <a:pt x="0" y="31316"/>
                  </a:lnTo>
                  <a:lnTo>
                    <a:pt x="0" y="41754"/>
                  </a:lnTo>
                  <a:lnTo>
                    <a:pt x="20877" y="41754"/>
                  </a:lnTo>
                  <a:lnTo>
                    <a:pt x="20877" y="31316"/>
                  </a:lnTo>
                  <a:lnTo>
                    <a:pt x="31316" y="31316"/>
                  </a:lnTo>
                  <a:lnTo>
                    <a:pt x="31316"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2"/>
            <p:cNvSpPr/>
            <p:nvPr/>
          </p:nvSpPr>
          <p:spPr>
            <a:xfrm>
              <a:off x="4844025" y="4674425"/>
              <a:ext cx="1565800" cy="782900"/>
            </a:xfrm>
            <a:custGeom>
              <a:avLst/>
              <a:gdLst/>
              <a:ahLst/>
              <a:cxnLst/>
              <a:rect l="l" t="t" r="r" b="b"/>
              <a:pathLst>
                <a:path w="62632" h="31316" extrusionOk="0">
                  <a:moveTo>
                    <a:pt x="31316" y="0"/>
                  </a:moveTo>
                  <a:lnTo>
                    <a:pt x="31316" y="10438"/>
                  </a:lnTo>
                  <a:lnTo>
                    <a:pt x="1" y="10438"/>
                  </a:lnTo>
                  <a:lnTo>
                    <a:pt x="1" y="20877"/>
                  </a:lnTo>
                  <a:lnTo>
                    <a:pt x="20878" y="20877"/>
                  </a:lnTo>
                  <a:lnTo>
                    <a:pt x="20878" y="31315"/>
                  </a:lnTo>
                  <a:lnTo>
                    <a:pt x="31316" y="31315"/>
                  </a:lnTo>
                  <a:lnTo>
                    <a:pt x="31316" y="20877"/>
                  </a:lnTo>
                  <a:lnTo>
                    <a:pt x="52193" y="20877"/>
                  </a:lnTo>
                  <a:lnTo>
                    <a:pt x="52193" y="31315"/>
                  </a:lnTo>
                  <a:lnTo>
                    <a:pt x="62631" y="31315"/>
                  </a:lnTo>
                  <a:lnTo>
                    <a:pt x="62631" y="20877"/>
                  </a:lnTo>
                  <a:lnTo>
                    <a:pt x="62631" y="10438"/>
                  </a:lnTo>
                  <a:lnTo>
                    <a:pt x="41754" y="10438"/>
                  </a:lnTo>
                  <a:lnTo>
                    <a:pt x="41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2"/>
            <p:cNvSpPr/>
            <p:nvPr/>
          </p:nvSpPr>
          <p:spPr>
            <a:xfrm>
              <a:off x="5887875" y="3891525"/>
              <a:ext cx="521950" cy="521950"/>
            </a:xfrm>
            <a:custGeom>
              <a:avLst/>
              <a:gdLst/>
              <a:ahLst/>
              <a:cxnLst/>
              <a:rect l="l" t="t" r="r" b="b"/>
              <a:pathLst>
                <a:path w="20878" h="20878" extrusionOk="0">
                  <a:moveTo>
                    <a:pt x="10439" y="1"/>
                  </a:moveTo>
                  <a:lnTo>
                    <a:pt x="10439" y="10439"/>
                  </a:lnTo>
                  <a:lnTo>
                    <a:pt x="0" y="10439"/>
                  </a:lnTo>
                  <a:lnTo>
                    <a:pt x="0"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69" name="Google Shape;969;p52"/>
          <p:cNvPicPr preferRelativeResize="0"/>
          <p:nvPr/>
        </p:nvPicPr>
        <p:blipFill>
          <a:blip r:embed="rId3">
            <a:alphaModFix/>
          </a:blip>
          <a:stretch>
            <a:fillRect/>
          </a:stretch>
        </p:blipFill>
        <p:spPr>
          <a:xfrm>
            <a:off x="4263263" y="1112746"/>
            <a:ext cx="249358" cy="276404"/>
          </a:xfrm>
          <a:prstGeom prst="rect">
            <a:avLst/>
          </a:prstGeom>
          <a:noFill/>
          <a:ln>
            <a:noFill/>
          </a:ln>
        </p:spPr>
      </p:pic>
      <p:pic>
        <p:nvPicPr>
          <p:cNvPr id="970" name="Google Shape;970;p52"/>
          <p:cNvPicPr preferRelativeResize="0"/>
          <p:nvPr/>
        </p:nvPicPr>
        <p:blipFill>
          <a:blip r:embed="rId4">
            <a:alphaModFix/>
          </a:blip>
          <a:stretch>
            <a:fillRect/>
          </a:stretch>
        </p:blipFill>
        <p:spPr>
          <a:xfrm rot="900000">
            <a:off x="3290225" y="2204950"/>
            <a:ext cx="865150" cy="1131350"/>
          </a:xfrm>
          <a:prstGeom prst="rect">
            <a:avLst/>
          </a:prstGeom>
          <a:noFill/>
          <a:ln>
            <a:noFill/>
          </a:ln>
        </p:spPr>
      </p:pic>
      <p:pic>
        <p:nvPicPr>
          <p:cNvPr id="971" name="Google Shape;971;p52"/>
          <p:cNvPicPr preferRelativeResize="0"/>
          <p:nvPr/>
        </p:nvPicPr>
        <p:blipFill>
          <a:blip r:embed="rId4">
            <a:alphaModFix/>
          </a:blip>
          <a:stretch>
            <a:fillRect/>
          </a:stretch>
        </p:blipFill>
        <p:spPr>
          <a:xfrm rot="-900000" flipH="1">
            <a:off x="1175575" y="2204950"/>
            <a:ext cx="865150" cy="1131350"/>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sp>
        <p:nvSpPr>
          <p:cNvPr id="976" name="Google Shape;976;p53"/>
          <p:cNvSpPr txBox="1">
            <a:spLocks noGrp="1"/>
          </p:cNvSpPr>
          <p:nvPr>
            <p:ph type="title"/>
          </p:nvPr>
        </p:nvSpPr>
        <p:spPr>
          <a:xfrm>
            <a:off x="515825" y="2590850"/>
            <a:ext cx="4299300" cy="14820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VALENTINE'S </a:t>
            </a:r>
            <a:r>
              <a:rPr lang="en" i="1">
                <a:latin typeface="Lora"/>
                <a:ea typeface="Lora"/>
                <a:cs typeface="Lora"/>
                <a:sym typeface="Lora"/>
              </a:rPr>
              <a:t>-Day-</a:t>
            </a:r>
            <a:endParaRPr/>
          </a:p>
        </p:txBody>
      </p:sp>
      <p:sp>
        <p:nvSpPr>
          <p:cNvPr id="977" name="Google Shape;977;p53"/>
          <p:cNvSpPr txBox="1"/>
          <p:nvPr/>
        </p:nvSpPr>
        <p:spPr>
          <a:xfrm>
            <a:off x="831425" y="2023796"/>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Celebrate:</a:t>
            </a:r>
            <a:endParaRPr sz="2400">
              <a:solidFill>
                <a:schemeClr val="dk1"/>
              </a:solidFill>
            </a:endParaRPr>
          </a:p>
        </p:txBody>
      </p:sp>
      <p:sp>
        <p:nvSpPr>
          <p:cNvPr id="978" name="Google Shape;978;p53"/>
          <p:cNvSpPr/>
          <p:nvPr/>
        </p:nvSpPr>
        <p:spPr>
          <a:xfrm>
            <a:off x="2914387" y="5025367"/>
            <a:ext cx="1659600" cy="165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 name="Google Shape;979;p53"/>
          <p:cNvGrpSpPr/>
          <p:nvPr/>
        </p:nvGrpSpPr>
        <p:grpSpPr>
          <a:xfrm>
            <a:off x="3085694" y="5196504"/>
            <a:ext cx="1317326" cy="1317326"/>
            <a:chOff x="1190625" y="238125"/>
            <a:chExt cx="5219200" cy="5219200"/>
          </a:xfrm>
        </p:grpSpPr>
        <p:sp>
          <p:nvSpPr>
            <p:cNvPr id="980" name="Google Shape;980;p53"/>
            <p:cNvSpPr/>
            <p:nvPr/>
          </p:nvSpPr>
          <p:spPr>
            <a:xfrm>
              <a:off x="1712525"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3"/>
            <p:cNvSpPr/>
            <p:nvPr/>
          </p:nvSpPr>
          <p:spPr>
            <a:xfrm>
              <a:off x="4583075" y="238125"/>
              <a:ext cx="1826750" cy="2087675"/>
            </a:xfrm>
            <a:custGeom>
              <a:avLst/>
              <a:gdLst/>
              <a:ahLst/>
              <a:cxnLst/>
              <a:rect l="l" t="t" r="r" b="b"/>
              <a:pathLst>
                <a:path w="73070" h="83507" extrusionOk="0">
                  <a:moveTo>
                    <a:pt x="62631" y="10438"/>
                  </a:moveTo>
                  <a:lnTo>
                    <a:pt x="62631" y="52192"/>
                  </a:lnTo>
                  <a:lnTo>
                    <a:pt x="20877" y="52192"/>
                  </a:lnTo>
                  <a:lnTo>
                    <a:pt x="20877" y="10438"/>
                  </a:lnTo>
                  <a:close/>
                  <a:moveTo>
                    <a:pt x="10439" y="0"/>
                  </a:moveTo>
                  <a:lnTo>
                    <a:pt x="10439" y="10438"/>
                  </a:lnTo>
                  <a:lnTo>
                    <a:pt x="1" y="10438"/>
                  </a:lnTo>
                  <a:lnTo>
                    <a:pt x="1" y="20877"/>
                  </a:lnTo>
                  <a:lnTo>
                    <a:pt x="10439" y="20877"/>
                  </a:lnTo>
                  <a:lnTo>
                    <a:pt x="10439" y="62630"/>
                  </a:lnTo>
                  <a:lnTo>
                    <a:pt x="20877" y="62630"/>
                  </a:lnTo>
                  <a:lnTo>
                    <a:pt x="20877" y="73068"/>
                  </a:lnTo>
                  <a:lnTo>
                    <a:pt x="10439" y="73068"/>
                  </a:lnTo>
                  <a:lnTo>
                    <a:pt x="10439" y="83507"/>
                  </a:lnTo>
                  <a:lnTo>
                    <a:pt x="31316" y="83507"/>
                  </a:lnTo>
                  <a:lnTo>
                    <a:pt x="31316" y="62630"/>
                  </a:lnTo>
                  <a:lnTo>
                    <a:pt x="62631" y="62630"/>
                  </a:lnTo>
                  <a:lnTo>
                    <a:pt x="62631" y="73068"/>
                  </a:lnTo>
                  <a:lnTo>
                    <a:pt x="73069" y="73068"/>
                  </a:lnTo>
                  <a:lnTo>
                    <a:pt x="73069" y="62630"/>
                  </a:lnTo>
                  <a:lnTo>
                    <a:pt x="7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3"/>
            <p:cNvSpPr/>
            <p:nvPr/>
          </p:nvSpPr>
          <p:spPr>
            <a:xfrm>
              <a:off x="5365950"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3"/>
            <p:cNvSpPr/>
            <p:nvPr/>
          </p:nvSpPr>
          <p:spPr>
            <a:xfrm>
              <a:off x="1712525" y="4413450"/>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3"/>
            <p:cNvSpPr/>
            <p:nvPr/>
          </p:nvSpPr>
          <p:spPr>
            <a:xfrm>
              <a:off x="4844025" y="389152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3"/>
            <p:cNvSpPr/>
            <p:nvPr/>
          </p:nvSpPr>
          <p:spPr>
            <a:xfrm>
              <a:off x="3539250" y="5196325"/>
              <a:ext cx="260975" cy="261000"/>
            </a:xfrm>
            <a:custGeom>
              <a:avLst/>
              <a:gdLst/>
              <a:ahLst/>
              <a:cxnLst/>
              <a:rect l="l" t="t" r="r" b="b"/>
              <a:pathLst>
                <a:path w="10439" h="10440" extrusionOk="0">
                  <a:moveTo>
                    <a:pt x="0" y="1"/>
                  </a:moveTo>
                  <a:lnTo>
                    <a:pt x="0"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3"/>
            <p:cNvSpPr/>
            <p:nvPr/>
          </p:nvSpPr>
          <p:spPr>
            <a:xfrm>
              <a:off x="3800200" y="4152500"/>
              <a:ext cx="260975" cy="260975"/>
            </a:xfrm>
            <a:custGeom>
              <a:avLst/>
              <a:gdLst/>
              <a:ahLst/>
              <a:cxnLst/>
              <a:rect l="l" t="t" r="r" b="b"/>
              <a:pathLst>
                <a:path w="10439"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3"/>
            <p:cNvSpPr/>
            <p:nvPr/>
          </p:nvSpPr>
          <p:spPr>
            <a:xfrm>
              <a:off x="3800200" y="46744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3"/>
            <p:cNvSpPr/>
            <p:nvPr/>
          </p:nvSpPr>
          <p:spPr>
            <a:xfrm>
              <a:off x="6148825" y="336962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3"/>
            <p:cNvSpPr/>
            <p:nvPr/>
          </p:nvSpPr>
          <p:spPr>
            <a:xfrm>
              <a:off x="1190625" y="33696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3"/>
            <p:cNvSpPr/>
            <p:nvPr/>
          </p:nvSpPr>
          <p:spPr>
            <a:xfrm>
              <a:off x="11906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3"/>
            <p:cNvSpPr/>
            <p:nvPr/>
          </p:nvSpPr>
          <p:spPr>
            <a:xfrm>
              <a:off x="3539250" y="499075"/>
              <a:ext cx="782900" cy="521950"/>
            </a:xfrm>
            <a:custGeom>
              <a:avLst/>
              <a:gdLst/>
              <a:ahLst/>
              <a:cxnLst/>
              <a:rect l="l" t="t" r="r" b="b"/>
              <a:pathLst>
                <a:path w="31316" h="20878" extrusionOk="0">
                  <a:moveTo>
                    <a:pt x="20877" y="0"/>
                  </a:moveTo>
                  <a:lnTo>
                    <a:pt x="20877" y="10439"/>
                  </a:lnTo>
                  <a:lnTo>
                    <a:pt x="0" y="10439"/>
                  </a:lnTo>
                  <a:lnTo>
                    <a:pt x="0" y="20877"/>
                  </a:lnTo>
                  <a:lnTo>
                    <a:pt x="31315" y="20877"/>
                  </a:lnTo>
                  <a:lnTo>
                    <a:pt x="31315" y="10439"/>
                  </a:lnTo>
                  <a:lnTo>
                    <a:pt x="313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3"/>
            <p:cNvSpPr/>
            <p:nvPr/>
          </p:nvSpPr>
          <p:spPr>
            <a:xfrm>
              <a:off x="3017325" y="2325775"/>
              <a:ext cx="3392500" cy="2609625"/>
            </a:xfrm>
            <a:custGeom>
              <a:avLst/>
              <a:gdLst/>
              <a:ahLst/>
              <a:cxnLst/>
              <a:rect l="l" t="t" r="r" b="b"/>
              <a:pathLst>
                <a:path w="135700" h="104385" extrusionOk="0">
                  <a:moveTo>
                    <a:pt x="93946" y="52193"/>
                  </a:moveTo>
                  <a:lnTo>
                    <a:pt x="93946" y="83508"/>
                  </a:lnTo>
                  <a:lnTo>
                    <a:pt x="62631" y="83508"/>
                  </a:lnTo>
                  <a:lnTo>
                    <a:pt x="62631" y="52193"/>
                  </a:lnTo>
                  <a:close/>
                  <a:moveTo>
                    <a:pt x="125261" y="1"/>
                  </a:moveTo>
                  <a:lnTo>
                    <a:pt x="125261" y="10439"/>
                  </a:lnTo>
                  <a:lnTo>
                    <a:pt x="104384" y="10439"/>
                  </a:lnTo>
                  <a:lnTo>
                    <a:pt x="104384" y="20878"/>
                  </a:lnTo>
                  <a:lnTo>
                    <a:pt x="73069" y="20878"/>
                  </a:lnTo>
                  <a:lnTo>
                    <a:pt x="73069" y="10439"/>
                  </a:lnTo>
                  <a:lnTo>
                    <a:pt x="62631" y="10439"/>
                  </a:lnTo>
                  <a:lnTo>
                    <a:pt x="62631" y="20878"/>
                  </a:lnTo>
                  <a:lnTo>
                    <a:pt x="41754" y="20878"/>
                  </a:lnTo>
                  <a:lnTo>
                    <a:pt x="41754" y="31316"/>
                  </a:lnTo>
                  <a:lnTo>
                    <a:pt x="73069" y="31316"/>
                  </a:lnTo>
                  <a:lnTo>
                    <a:pt x="73069" y="41754"/>
                  </a:lnTo>
                  <a:lnTo>
                    <a:pt x="41754" y="41754"/>
                  </a:lnTo>
                  <a:lnTo>
                    <a:pt x="41754" y="31316"/>
                  </a:lnTo>
                  <a:lnTo>
                    <a:pt x="31316" y="31316"/>
                  </a:lnTo>
                  <a:lnTo>
                    <a:pt x="31316" y="41754"/>
                  </a:lnTo>
                  <a:lnTo>
                    <a:pt x="20877" y="41754"/>
                  </a:lnTo>
                  <a:lnTo>
                    <a:pt x="20877" y="31316"/>
                  </a:lnTo>
                  <a:lnTo>
                    <a:pt x="10439" y="31316"/>
                  </a:lnTo>
                  <a:lnTo>
                    <a:pt x="10439" y="41754"/>
                  </a:lnTo>
                  <a:lnTo>
                    <a:pt x="0" y="41754"/>
                  </a:lnTo>
                  <a:lnTo>
                    <a:pt x="0" y="52193"/>
                  </a:lnTo>
                  <a:lnTo>
                    <a:pt x="20877" y="52193"/>
                  </a:lnTo>
                  <a:lnTo>
                    <a:pt x="20877" y="62631"/>
                  </a:lnTo>
                  <a:lnTo>
                    <a:pt x="31316" y="62631"/>
                  </a:lnTo>
                  <a:lnTo>
                    <a:pt x="31316" y="52193"/>
                  </a:lnTo>
                  <a:lnTo>
                    <a:pt x="52192" y="52193"/>
                  </a:lnTo>
                  <a:lnTo>
                    <a:pt x="52192" y="62631"/>
                  </a:lnTo>
                  <a:lnTo>
                    <a:pt x="41754" y="62631"/>
                  </a:lnTo>
                  <a:lnTo>
                    <a:pt x="41754" y="73069"/>
                  </a:lnTo>
                  <a:lnTo>
                    <a:pt x="52192" y="73069"/>
                  </a:lnTo>
                  <a:lnTo>
                    <a:pt x="52192" y="93946"/>
                  </a:lnTo>
                  <a:lnTo>
                    <a:pt x="62631" y="93946"/>
                  </a:lnTo>
                  <a:lnTo>
                    <a:pt x="62631" y="104384"/>
                  </a:lnTo>
                  <a:lnTo>
                    <a:pt x="73069" y="104384"/>
                  </a:lnTo>
                  <a:lnTo>
                    <a:pt x="73069" y="93946"/>
                  </a:lnTo>
                  <a:lnTo>
                    <a:pt x="104384" y="93946"/>
                  </a:lnTo>
                  <a:lnTo>
                    <a:pt x="104384" y="73069"/>
                  </a:lnTo>
                  <a:lnTo>
                    <a:pt x="114822" y="73069"/>
                  </a:lnTo>
                  <a:lnTo>
                    <a:pt x="114822" y="62631"/>
                  </a:lnTo>
                  <a:lnTo>
                    <a:pt x="104384" y="62631"/>
                  </a:lnTo>
                  <a:lnTo>
                    <a:pt x="104384" y="41754"/>
                  </a:lnTo>
                  <a:lnTo>
                    <a:pt x="83507" y="41754"/>
                  </a:lnTo>
                  <a:lnTo>
                    <a:pt x="83507" y="31316"/>
                  </a:lnTo>
                  <a:lnTo>
                    <a:pt x="104384" y="31316"/>
                  </a:lnTo>
                  <a:lnTo>
                    <a:pt x="104384" y="41754"/>
                  </a:lnTo>
                  <a:lnTo>
                    <a:pt x="114822" y="41754"/>
                  </a:lnTo>
                  <a:lnTo>
                    <a:pt x="114822" y="31316"/>
                  </a:lnTo>
                  <a:lnTo>
                    <a:pt x="125261" y="31316"/>
                  </a:lnTo>
                  <a:lnTo>
                    <a:pt x="125261" y="20878"/>
                  </a:lnTo>
                  <a:lnTo>
                    <a:pt x="135699" y="20878"/>
                  </a:lnTo>
                  <a:lnTo>
                    <a:pt x="135699" y="10439"/>
                  </a:lnTo>
                  <a:lnTo>
                    <a:pt x="1356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3"/>
            <p:cNvSpPr/>
            <p:nvPr/>
          </p:nvSpPr>
          <p:spPr>
            <a:xfrm>
              <a:off x="4061150" y="1803875"/>
              <a:ext cx="782900" cy="782900"/>
            </a:xfrm>
            <a:custGeom>
              <a:avLst/>
              <a:gdLst/>
              <a:ahLst/>
              <a:cxnLst/>
              <a:rect l="l" t="t" r="r" b="b"/>
              <a:pathLst>
                <a:path w="31316" h="31316" extrusionOk="0">
                  <a:moveTo>
                    <a:pt x="10439" y="0"/>
                  </a:moveTo>
                  <a:lnTo>
                    <a:pt x="10439" y="10438"/>
                  </a:lnTo>
                  <a:lnTo>
                    <a:pt x="1" y="10438"/>
                  </a:lnTo>
                  <a:lnTo>
                    <a:pt x="1" y="20877"/>
                  </a:lnTo>
                  <a:lnTo>
                    <a:pt x="1" y="31315"/>
                  </a:lnTo>
                  <a:lnTo>
                    <a:pt x="10439" y="31315"/>
                  </a:lnTo>
                  <a:lnTo>
                    <a:pt x="10439" y="20877"/>
                  </a:lnTo>
                  <a:lnTo>
                    <a:pt x="20878" y="20877"/>
                  </a:lnTo>
                  <a:lnTo>
                    <a:pt x="20878" y="10438"/>
                  </a:lnTo>
                  <a:lnTo>
                    <a:pt x="31316" y="10438"/>
                  </a:lnTo>
                  <a:lnTo>
                    <a:pt x="31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3"/>
            <p:cNvSpPr/>
            <p:nvPr/>
          </p:nvSpPr>
          <p:spPr>
            <a:xfrm>
              <a:off x="4061150" y="5196325"/>
              <a:ext cx="521950" cy="261000"/>
            </a:xfrm>
            <a:custGeom>
              <a:avLst/>
              <a:gdLst/>
              <a:ahLst/>
              <a:cxnLst/>
              <a:rect l="l" t="t" r="r" b="b"/>
              <a:pathLst>
                <a:path w="20878" h="10440" extrusionOk="0">
                  <a:moveTo>
                    <a:pt x="1" y="1"/>
                  </a:moveTo>
                  <a:lnTo>
                    <a:pt x="1" y="10439"/>
                  </a:lnTo>
                  <a:lnTo>
                    <a:pt x="20878" y="10439"/>
                  </a:lnTo>
                  <a:lnTo>
                    <a:pt x="20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3"/>
            <p:cNvSpPr/>
            <p:nvPr/>
          </p:nvSpPr>
          <p:spPr>
            <a:xfrm>
              <a:off x="3278275" y="49907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3"/>
            <p:cNvSpPr/>
            <p:nvPr/>
          </p:nvSpPr>
          <p:spPr>
            <a:xfrm>
              <a:off x="5365950" y="232577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3"/>
            <p:cNvSpPr/>
            <p:nvPr/>
          </p:nvSpPr>
          <p:spPr>
            <a:xfrm>
              <a:off x="56269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3"/>
            <p:cNvSpPr/>
            <p:nvPr/>
          </p:nvSpPr>
          <p:spPr>
            <a:xfrm>
              <a:off x="2234450" y="3369625"/>
              <a:ext cx="260975" cy="260975"/>
            </a:xfrm>
            <a:custGeom>
              <a:avLst/>
              <a:gdLst/>
              <a:ahLst/>
              <a:cxnLst/>
              <a:rect l="l" t="t" r="r" b="b"/>
              <a:pathLst>
                <a:path w="10439" h="10439" extrusionOk="0">
                  <a:moveTo>
                    <a:pt x="0" y="0"/>
                  </a:moveTo>
                  <a:lnTo>
                    <a:pt x="0"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3"/>
            <p:cNvSpPr/>
            <p:nvPr/>
          </p:nvSpPr>
          <p:spPr>
            <a:xfrm>
              <a:off x="1190625" y="3630575"/>
              <a:ext cx="2087675" cy="1826750"/>
            </a:xfrm>
            <a:custGeom>
              <a:avLst/>
              <a:gdLst/>
              <a:ahLst/>
              <a:cxnLst/>
              <a:rect l="l" t="t" r="r" b="b"/>
              <a:pathLst>
                <a:path w="83507" h="73070" extrusionOk="0">
                  <a:moveTo>
                    <a:pt x="52192" y="20877"/>
                  </a:moveTo>
                  <a:lnTo>
                    <a:pt x="52192" y="62631"/>
                  </a:lnTo>
                  <a:lnTo>
                    <a:pt x="10438" y="62631"/>
                  </a:lnTo>
                  <a:lnTo>
                    <a:pt x="10438" y="20877"/>
                  </a:lnTo>
                  <a:close/>
                  <a:moveTo>
                    <a:pt x="10438" y="1"/>
                  </a:moveTo>
                  <a:lnTo>
                    <a:pt x="10438" y="10439"/>
                  </a:lnTo>
                  <a:lnTo>
                    <a:pt x="0" y="10439"/>
                  </a:lnTo>
                  <a:lnTo>
                    <a:pt x="0" y="73069"/>
                  </a:lnTo>
                  <a:lnTo>
                    <a:pt x="83507" y="73069"/>
                  </a:lnTo>
                  <a:lnTo>
                    <a:pt x="83507" y="62631"/>
                  </a:lnTo>
                  <a:lnTo>
                    <a:pt x="62630" y="62631"/>
                  </a:lnTo>
                  <a:lnTo>
                    <a:pt x="62630" y="20877"/>
                  </a:lnTo>
                  <a:lnTo>
                    <a:pt x="73068" y="20877"/>
                  </a:lnTo>
                  <a:lnTo>
                    <a:pt x="73068" y="10439"/>
                  </a:lnTo>
                  <a:lnTo>
                    <a:pt x="73068" y="1"/>
                  </a:lnTo>
                  <a:lnTo>
                    <a:pt x="62630" y="1"/>
                  </a:lnTo>
                  <a:lnTo>
                    <a:pt x="62630" y="10439"/>
                  </a:lnTo>
                  <a:lnTo>
                    <a:pt x="31315" y="10439"/>
                  </a:lnTo>
                  <a:lnTo>
                    <a:pt x="313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3"/>
            <p:cNvSpPr/>
            <p:nvPr/>
          </p:nvSpPr>
          <p:spPr>
            <a:xfrm>
              <a:off x="2756375" y="1803875"/>
              <a:ext cx="260975" cy="260975"/>
            </a:xfrm>
            <a:custGeom>
              <a:avLst/>
              <a:gdLst/>
              <a:ahLst/>
              <a:cxnLst/>
              <a:rect l="l" t="t" r="r" b="b"/>
              <a:pathLst>
                <a:path w="10439" h="10439" extrusionOk="0">
                  <a:moveTo>
                    <a:pt x="0" y="0"/>
                  </a:moveTo>
                  <a:lnTo>
                    <a:pt x="0" y="10438"/>
                  </a:lnTo>
                  <a:lnTo>
                    <a:pt x="10438" y="10438"/>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3"/>
            <p:cNvSpPr/>
            <p:nvPr/>
          </p:nvSpPr>
          <p:spPr>
            <a:xfrm>
              <a:off x="1190625" y="238125"/>
              <a:ext cx="2087675" cy="1826725"/>
            </a:xfrm>
            <a:custGeom>
              <a:avLst/>
              <a:gdLst/>
              <a:ahLst/>
              <a:cxnLst/>
              <a:rect l="l" t="t" r="r" b="b"/>
              <a:pathLst>
                <a:path w="83507" h="73069" extrusionOk="0">
                  <a:moveTo>
                    <a:pt x="52192" y="10438"/>
                  </a:moveTo>
                  <a:lnTo>
                    <a:pt x="52192" y="52192"/>
                  </a:lnTo>
                  <a:lnTo>
                    <a:pt x="10438" y="52192"/>
                  </a:lnTo>
                  <a:lnTo>
                    <a:pt x="10438" y="10438"/>
                  </a:lnTo>
                  <a:close/>
                  <a:moveTo>
                    <a:pt x="0" y="0"/>
                  </a:moveTo>
                  <a:lnTo>
                    <a:pt x="0" y="62630"/>
                  </a:lnTo>
                  <a:lnTo>
                    <a:pt x="10438" y="62630"/>
                  </a:lnTo>
                  <a:lnTo>
                    <a:pt x="10438" y="73068"/>
                  </a:lnTo>
                  <a:lnTo>
                    <a:pt x="20877" y="73068"/>
                  </a:lnTo>
                  <a:lnTo>
                    <a:pt x="20877" y="62630"/>
                  </a:lnTo>
                  <a:lnTo>
                    <a:pt x="31315" y="62630"/>
                  </a:lnTo>
                  <a:lnTo>
                    <a:pt x="31315" y="73068"/>
                  </a:lnTo>
                  <a:lnTo>
                    <a:pt x="41753" y="73068"/>
                  </a:lnTo>
                  <a:lnTo>
                    <a:pt x="41753" y="62630"/>
                  </a:lnTo>
                  <a:lnTo>
                    <a:pt x="62630" y="62630"/>
                  </a:lnTo>
                  <a:lnTo>
                    <a:pt x="62630" y="41753"/>
                  </a:lnTo>
                  <a:lnTo>
                    <a:pt x="73068" y="41753"/>
                  </a:lnTo>
                  <a:lnTo>
                    <a:pt x="73068" y="31315"/>
                  </a:lnTo>
                  <a:lnTo>
                    <a:pt x="62630" y="31315"/>
                  </a:lnTo>
                  <a:lnTo>
                    <a:pt x="62630" y="10438"/>
                  </a:lnTo>
                  <a:lnTo>
                    <a:pt x="83507" y="10438"/>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3"/>
            <p:cNvSpPr/>
            <p:nvPr/>
          </p:nvSpPr>
          <p:spPr>
            <a:xfrm>
              <a:off x="4322125" y="1021000"/>
              <a:ext cx="260975" cy="260975"/>
            </a:xfrm>
            <a:custGeom>
              <a:avLst/>
              <a:gdLst/>
              <a:ahLst/>
              <a:cxnLst/>
              <a:rect l="l" t="t" r="r" b="b"/>
              <a:pathLst>
                <a:path w="10439" h="10439" extrusionOk="0">
                  <a:moveTo>
                    <a:pt x="0" y="0"/>
                  </a:moveTo>
                  <a:lnTo>
                    <a:pt x="0"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3"/>
            <p:cNvSpPr/>
            <p:nvPr/>
          </p:nvSpPr>
          <p:spPr>
            <a:xfrm>
              <a:off x="3800200" y="2381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3"/>
            <p:cNvSpPr/>
            <p:nvPr/>
          </p:nvSpPr>
          <p:spPr>
            <a:xfrm>
              <a:off x="1190625" y="1281950"/>
              <a:ext cx="3131525" cy="2087700"/>
            </a:xfrm>
            <a:custGeom>
              <a:avLst/>
              <a:gdLst/>
              <a:ahLst/>
              <a:cxnLst/>
              <a:rect l="l" t="t" r="r" b="b"/>
              <a:pathLst>
                <a:path w="125261" h="83508" extrusionOk="0">
                  <a:moveTo>
                    <a:pt x="62630" y="52192"/>
                  </a:moveTo>
                  <a:lnTo>
                    <a:pt x="62630" y="62631"/>
                  </a:lnTo>
                  <a:lnTo>
                    <a:pt x="41753" y="62631"/>
                  </a:lnTo>
                  <a:lnTo>
                    <a:pt x="41753" y="52192"/>
                  </a:lnTo>
                  <a:close/>
                  <a:moveTo>
                    <a:pt x="73068" y="0"/>
                  </a:moveTo>
                  <a:lnTo>
                    <a:pt x="73068" y="10439"/>
                  </a:lnTo>
                  <a:lnTo>
                    <a:pt x="73068" y="20877"/>
                  </a:lnTo>
                  <a:lnTo>
                    <a:pt x="83507" y="20877"/>
                  </a:lnTo>
                  <a:lnTo>
                    <a:pt x="83507" y="41754"/>
                  </a:lnTo>
                  <a:lnTo>
                    <a:pt x="52192" y="41754"/>
                  </a:lnTo>
                  <a:lnTo>
                    <a:pt x="52192" y="31315"/>
                  </a:lnTo>
                  <a:lnTo>
                    <a:pt x="41753" y="31315"/>
                  </a:lnTo>
                  <a:lnTo>
                    <a:pt x="41753" y="41754"/>
                  </a:lnTo>
                  <a:lnTo>
                    <a:pt x="10438" y="41754"/>
                  </a:lnTo>
                  <a:lnTo>
                    <a:pt x="10438" y="52192"/>
                  </a:lnTo>
                  <a:lnTo>
                    <a:pt x="31315" y="52192"/>
                  </a:lnTo>
                  <a:lnTo>
                    <a:pt x="31315" y="62631"/>
                  </a:lnTo>
                  <a:lnTo>
                    <a:pt x="0" y="62631"/>
                  </a:lnTo>
                  <a:lnTo>
                    <a:pt x="0" y="73069"/>
                  </a:lnTo>
                  <a:lnTo>
                    <a:pt x="31315" y="73069"/>
                  </a:lnTo>
                  <a:lnTo>
                    <a:pt x="31315" y="83507"/>
                  </a:lnTo>
                  <a:lnTo>
                    <a:pt x="41753" y="83507"/>
                  </a:lnTo>
                  <a:lnTo>
                    <a:pt x="41753" y="73069"/>
                  </a:lnTo>
                  <a:lnTo>
                    <a:pt x="52192" y="73069"/>
                  </a:lnTo>
                  <a:lnTo>
                    <a:pt x="52192" y="83507"/>
                  </a:lnTo>
                  <a:lnTo>
                    <a:pt x="62630" y="83507"/>
                  </a:lnTo>
                  <a:lnTo>
                    <a:pt x="62630" y="73069"/>
                  </a:lnTo>
                  <a:lnTo>
                    <a:pt x="83507" y="73069"/>
                  </a:lnTo>
                  <a:lnTo>
                    <a:pt x="83507" y="62631"/>
                  </a:lnTo>
                  <a:lnTo>
                    <a:pt x="73068" y="62631"/>
                  </a:lnTo>
                  <a:lnTo>
                    <a:pt x="73068" y="52192"/>
                  </a:lnTo>
                  <a:lnTo>
                    <a:pt x="93945" y="52192"/>
                  </a:lnTo>
                  <a:lnTo>
                    <a:pt x="93945" y="62631"/>
                  </a:lnTo>
                  <a:lnTo>
                    <a:pt x="114822" y="62631"/>
                  </a:lnTo>
                  <a:lnTo>
                    <a:pt x="114822" y="52192"/>
                  </a:lnTo>
                  <a:lnTo>
                    <a:pt x="104384" y="52192"/>
                  </a:lnTo>
                  <a:lnTo>
                    <a:pt x="104384" y="41754"/>
                  </a:lnTo>
                  <a:lnTo>
                    <a:pt x="93945" y="41754"/>
                  </a:lnTo>
                  <a:lnTo>
                    <a:pt x="93945" y="20877"/>
                  </a:lnTo>
                  <a:lnTo>
                    <a:pt x="125260" y="20877"/>
                  </a:lnTo>
                  <a:lnTo>
                    <a:pt x="125260" y="10439"/>
                  </a:lnTo>
                  <a:lnTo>
                    <a:pt x="114822" y="10439"/>
                  </a:lnTo>
                  <a:lnTo>
                    <a:pt x="114822" y="0"/>
                  </a:lnTo>
                  <a:lnTo>
                    <a:pt x="104384" y="0"/>
                  </a:lnTo>
                  <a:lnTo>
                    <a:pt x="104384" y="10439"/>
                  </a:lnTo>
                  <a:lnTo>
                    <a:pt x="83507" y="10439"/>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3"/>
            <p:cNvSpPr/>
            <p:nvPr/>
          </p:nvSpPr>
          <p:spPr>
            <a:xfrm>
              <a:off x="3017325" y="3891525"/>
              <a:ext cx="782900" cy="1043875"/>
            </a:xfrm>
            <a:custGeom>
              <a:avLst/>
              <a:gdLst/>
              <a:ahLst/>
              <a:cxnLst/>
              <a:rect l="l" t="t" r="r" b="b"/>
              <a:pathLst>
                <a:path w="31316" h="41755" extrusionOk="0">
                  <a:moveTo>
                    <a:pt x="10439" y="1"/>
                  </a:moveTo>
                  <a:lnTo>
                    <a:pt x="10439" y="10439"/>
                  </a:lnTo>
                  <a:lnTo>
                    <a:pt x="0" y="10439"/>
                  </a:lnTo>
                  <a:lnTo>
                    <a:pt x="0" y="20878"/>
                  </a:lnTo>
                  <a:lnTo>
                    <a:pt x="10439" y="20878"/>
                  </a:lnTo>
                  <a:lnTo>
                    <a:pt x="10439" y="31316"/>
                  </a:lnTo>
                  <a:lnTo>
                    <a:pt x="0" y="31316"/>
                  </a:lnTo>
                  <a:lnTo>
                    <a:pt x="0" y="41754"/>
                  </a:lnTo>
                  <a:lnTo>
                    <a:pt x="20877" y="41754"/>
                  </a:lnTo>
                  <a:lnTo>
                    <a:pt x="20877" y="31316"/>
                  </a:lnTo>
                  <a:lnTo>
                    <a:pt x="31316" y="31316"/>
                  </a:lnTo>
                  <a:lnTo>
                    <a:pt x="31316"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3"/>
            <p:cNvSpPr/>
            <p:nvPr/>
          </p:nvSpPr>
          <p:spPr>
            <a:xfrm>
              <a:off x="4844025" y="4674425"/>
              <a:ext cx="1565800" cy="782900"/>
            </a:xfrm>
            <a:custGeom>
              <a:avLst/>
              <a:gdLst/>
              <a:ahLst/>
              <a:cxnLst/>
              <a:rect l="l" t="t" r="r" b="b"/>
              <a:pathLst>
                <a:path w="62632" h="31316" extrusionOk="0">
                  <a:moveTo>
                    <a:pt x="31316" y="0"/>
                  </a:moveTo>
                  <a:lnTo>
                    <a:pt x="31316" y="10438"/>
                  </a:lnTo>
                  <a:lnTo>
                    <a:pt x="1" y="10438"/>
                  </a:lnTo>
                  <a:lnTo>
                    <a:pt x="1" y="20877"/>
                  </a:lnTo>
                  <a:lnTo>
                    <a:pt x="20878" y="20877"/>
                  </a:lnTo>
                  <a:lnTo>
                    <a:pt x="20878" y="31315"/>
                  </a:lnTo>
                  <a:lnTo>
                    <a:pt x="31316" y="31315"/>
                  </a:lnTo>
                  <a:lnTo>
                    <a:pt x="31316" y="20877"/>
                  </a:lnTo>
                  <a:lnTo>
                    <a:pt x="52193" y="20877"/>
                  </a:lnTo>
                  <a:lnTo>
                    <a:pt x="52193" y="31315"/>
                  </a:lnTo>
                  <a:lnTo>
                    <a:pt x="62631" y="31315"/>
                  </a:lnTo>
                  <a:lnTo>
                    <a:pt x="62631" y="20877"/>
                  </a:lnTo>
                  <a:lnTo>
                    <a:pt x="62631" y="10438"/>
                  </a:lnTo>
                  <a:lnTo>
                    <a:pt x="41754" y="10438"/>
                  </a:lnTo>
                  <a:lnTo>
                    <a:pt x="41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3"/>
            <p:cNvSpPr/>
            <p:nvPr/>
          </p:nvSpPr>
          <p:spPr>
            <a:xfrm>
              <a:off x="5887875" y="3891525"/>
              <a:ext cx="521950" cy="521950"/>
            </a:xfrm>
            <a:custGeom>
              <a:avLst/>
              <a:gdLst/>
              <a:ahLst/>
              <a:cxnLst/>
              <a:rect l="l" t="t" r="r" b="b"/>
              <a:pathLst>
                <a:path w="20878" h="20878" extrusionOk="0">
                  <a:moveTo>
                    <a:pt x="10439" y="1"/>
                  </a:moveTo>
                  <a:lnTo>
                    <a:pt x="10439" y="10439"/>
                  </a:lnTo>
                  <a:lnTo>
                    <a:pt x="0" y="10439"/>
                  </a:lnTo>
                  <a:lnTo>
                    <a:pt x="0"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08" name="Google Shape;1008;p53"/>
          <p:cNvCxnSpPr/>
          <p:nvPr/>
        </p:nvCxnSpPr>
        <p:spPr>
          <a:xfrm>
            <a:off x="2665475" y="4491975"/>
            <a:ext cx="0" cy="2207700"/>
          </a:xfrm>
          <a:prstGeom prst="straightConnector1">
            <a:avLst/>
          </a:prstGeom>
          <a:noFill/>
          <a:ln w="9525" cap="flat" cmpd="sng">
            <a:solidFill>
              <a:schemeClr val="dk1"/>
            </a:solidFill>
            <a:prstDash val="solid"/>
            <a:round/>
            <a:headEnd type="none" w="med" len="med"/>
            <a:tailEnd type="none" w="med" len="med"/>
          </a:ln>
        </p:spPr>
      </p:cxnSp>
      <p:sp>
        <p:nvSpPr>
          <p:cNvPr id="1009" name="Google Shape;1009;p53"/>
          <p:cNvSpPr txBox="1"/>
          <p:nvPr/>
        </p:nvSpPr>
        <p:spPr>
          <a:xfrm>
            <a:off x="2914388" y="4415775"/>
            <a:ext cx="1659600" cy="337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Scan for info</a:t>
            </a:r>
            <a:endParaRPr sz="1600">
              <a:solidFill>
                <a:schemeClr val="dk1"/>
              </a:solidFill>
              <a:latin typeface="Montserrat Medium"/>
              <a:ea typeface="Montserrat Medium"/>
              <a:cs typeface="Montserrat Medium"/>
              <a:sym typeface="Montserrat Medium"/>
            </a:endParaRPr>
          </a:p>
        </p:txBody>
      </p:sp>
      <p:sp>
        <p:nvSpPr>
          <p:cNvPr id="1010" name="Google Shape;1010;p53"/>
          <p:cNvSpPr txBox="1"/>
          <p:nvPr/>
        </p:nvSpPr>
        <p:spPr>
          <a:xfrm>
            <a:off x="756963" y="5357225"/>
            <a:ext cx="1722300" cy="1317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It is the closest planet to the Sun and the smallest one in the System</a:t>
            </a:r>
            <a:endParaRPr>
              <a:solidFill>
                <a:schemeClr val="dk1"/>
              </a:solidFill>
              <a:latin typeface="Montserrat"/>
              <a:ea typeface="Montserrat"/>
              <a:cs typeface="Montserrat"/>
              <a:sym typeface="Montserrat"/>
            </a:endParaRPr>
          </a:p>
        </p:txBody>
      </p:sp>
      <p:sp>
        <p:nvSpPr>
          <p:cNvPr id="1011" name="Google Shape;1011;p53"/>
          <p:cNvSpPr txBox="1"/>
          <p:nvPr/>
        </p:nvSpPr>
        <p:spPr>
          <a:xfrm>
            <a:off x="756963" y="4394725"/>
            <a:ext cx="1722300" cy="83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Montserrat Medium"/>
                <a:ea typeface="Montserrat Medium"/>
                <a:cs typeface="Montserrat Medium"/>
                <a:sym typeface="Montserrat Medium"/>
              </a:rPr>
              <a:t>14/02/20XX</a:t>
            </a:r>
            <a:endParaRPr sz="1600">
              <a:solidFill>
                <a:schemeClr val="dk1"/>
              </a:solidFill>
              <a:latin typeface="Montserrat Medium"/>
              <a:ea typeface="Montserrat Medium"/>
              <a:cs typeface="Montserrat Medium"/>
              <a:sym typeface="Montserrat Medium"/>
            </a:endParaRPr>
          </a:p>
          <a:p>
            <a:pPr marL="0" lvl="0" indent="0" algn="l" rtl="0">
              <a:spcBef>
                <a:spcPts val="0"/>
              </a:spcBef>
              <a:spcAft>
                <a:spcPts val="0"/>
              </a:spcAft>
              <a:buNone/>
            </a:pPr>
            <a:r>
              <a:rPr lang="en" sz="1600">
                <a:solidFill>
                  <a:schemeClr val="dk1"/>
                </a:solidFill>
                <a:latin typeface="Montserrat Medium"/>
                <a:ea typeface="Montserrat Medium"/>
                <a:cs typeface="Montserrat Medium"/>
                <a:sym typeface="Montserrat Medium"/>
              </a:rPr>
              <a:t>10pm - 04am</a:t>
            </a:r>
            <a:endParaRPr sz="1600">
              <a:solidFill>
                <a:schemeClr val="dk1"/>
              </a:solidFill>
              <a:latin typeface="Montserrat Medium"/>
              <a:ea typeface="Montserrat Medium"/>
              <a:cs typeface="Montserrat Medium"/>
              <a:sym typeface="Montserrat Medium"/>
            </a:endParaRPr>
          </a:p>
          <a:p>
            <a:pPr marL="0" lvl="0" indent="0" algn="l" rtl="0">
              <a:spcBef>
                <a:spcPts val="0"/>
              </a:spcBef>
              <a:spcAft>
                <a:spcPts val="0"/>
              </a:spcAft>
              <a:buNone/>
            </a:pPr>
            <a:r>
              <a:rPr lang="en" sz="1600">
                <a:solidFill>
                  <a:schemeClr val="dk1"/>
                </a:solidFill>
                <a:latin typeface="Montserrat Medium"/>
                <a:ea typeface="Montserrat Medium"/>
                <a:cs typeface="Montserrat Medium"/>
                <a:sym typeface="Montserrat Medium"/>
              </a:rPr>
              <a:t>Entry $100</a:t>
            </a:r>
            <a:endParaRPr sz="1600">
              <a:solidFill>
                <a:schemeClr val="dk1"/>
              </a:solidFill>
              <a:latin typeface="Montserrat Medium"/>
              <a:ea typeface="Montserrat Medium"/>
              <a:cs typeface="Montserrat Medium"/>
              <a:sym typeface="Montserrat Medium"/>
            </a:endParaRPr>
          </a:p>
        </p:txBody>
      </p:sp>
      <p:pic>
        <p:nvPicPr>
          <p:cNvPr id="1012" name="Google Shape;1012;p53"/>
          <p:cNvPicPr preferRelativeResize="0"/>
          <p:nvPr/>
        </p:nvPicPr>
        <p:blipFill>
          <a:blip r:embed="rId3">
            <a:alphaModFix/>
          </a:blip>
          <a:stretch>
            <a:fillRect/>
          </a:stretch>
        </p:blipFill>
        <p:spPr>
          <a:xfrm flipH="1">
            <a:off x="3935238" y="3727463"/>
            <a:ext cx="249350" cy="276400"/>
          </a:xfrm>
          <a:prstGeom prst="rect">
            <a:avLst/>
          </a:prstGeom>
          <a:noFill/>
          <a:ln>
            <a:noFill/>
          </a:ln>
        </p:spPr>
      </p:pic>
      <p:pic>
        <p:nvPicPr>
          <p:cNvPr id="1013" name="Google Shape;1013;p53"/>
          <p:cNvPicPr preferRelativeResize="0"/>
          <p:nvPr/>
        </p:nvPicPr>
        <p:blipFill>
          <a:blip r:embed="rId3">
            <a:alphaModFix/>
          </a:blip>
          <a:stretch>
            <a:fillRect/>
          </a:stretch>
        </p:blipFill>
        <p:spPr>
          <a:xfrm>
            <a:off x="1151899" y="3727477"/>
            <a:ext cx="249350" cy="276400"/>
          </a:xfrm>
          <a:prstGeom prst="rect">
            <a:avLst/>
          </a:prstGeom>
          <a:noFill/>
          <a:ln>
            <a:noFill/>
          </a:ln>
        </p:spPr>
      </p:pic>
      <p:sp>
        <p:nvSpPr>
          <p:cNvPr id="1014" name="Google Shape;1014;p53"/>
          <p:cNvSpPr txBox="1"/>
          <p:nvPr/>
        </p:nvSpPr>
        <p:spPr>
          <a:xfrm>
            <a:off x="831425" y="647700"/>
            <a:ext cx="3668100" cy="69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Instagram: @youraccounthere</a:t>
            </a:r>
            <a:endParaRPr sz="1600">
              <a:solidFill>
                <a:schemeClr val="dk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Phone: (xxx)xxx-xxx</a:t>
            </a:r>
            <a:endParaRPr sz="1600">
              <a:solidFill>
                <a:schemeClr val="dk1"/>
              </a:solidFill>
              <a:latin typeface="Montserrat Medium"/>
              <a:ea typeface="Montserrat Medium"/>
              <a:cs typeface="Montserrat Medium"/>
              <a:sym typeface="Montserrat Medium"/>
            </a:endParaRPr>
          </a:p>
        </p:txBody>
      </p:sp>
      <p:sp>
        <p:nvSpPr>
          <p:cNvPr id="1015" name="Google Shape;1015;p53"/>
          <p:cNvSpPr txBox="1"/>
          <p:nvPr/>
        </p:nvSpPr>
        <p:spPr>
          <a:xfrm>
            <a:off x="831425" y="1430875"/>
            <a:ext cx="36681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DJ LOVE - DJ HEART - DJ RED</a:t>
            </a:r>
            <a:endParaRPr sz="1600">
              <a:solidFill>
                <a:schemeClr val="dk1"/>
              </a:solidFill>
              <a:latin typeface="Montserrat Medium"/>
              <a:ea typeface="Montserrat Medium"/>
              <a:cs typeface="Montserrat Medium"/>
              <a:sym typeface="Montserrat Medium"/>
            </a:endParaRPr>
          </a:p>
        </p:txBody>
      </p:sp>
      <p:sp>
        <p:nvSpPr>
          <p:cNvPr id="1016" name="Google Shape;1016;p53"/>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pic>
        <p:nvPicPr>
          <p:cNvPr id="1021" name="Google Shape;1021;p54"/>
          <p:cNvPicPr preferRelativeResize="0"/>
          <p:nvPr/>
        </p:nvPicPr>
        <p:blipFill rotWithShape="1">
          <a:blip r:embed="rId3">
            <a:alphaModFix/>
          </a:blip>
          <a:srcRect t="1171" b="1171"/>
          <a:stretch/>
        </p:blipFill>
        <p:spPr>
          <a:xfrm>
            <a:off x="588844" y="1369650"/>
            <a:ext cx="1501200" cy="2199600"/>
          </a:xfrm>
          <a:prstGeom prst="ellipse">
            <a:avLst/>
          </a:prstGeom>
          <a:noFill/>
          <a:ln>
            <a:noFill/>
          </a:ln>
        </p:spPr>
      </p:pic>
      <p:pic>
        <p:nvPicPr>
          <p:cNvPr id="1022" name="Google Shape;1022;p54"/>
          <p:cNvPicPr preferRelativeResize="0"/>
          <p:nvPr/>
        </p:nvPicPr>
        <p:blipFill rotWithShape="1">
          <a:blip r:embed="rId4">
            <a:alphaModFix/>
          </a:blip>
          <a:srcRect l="17561" r="36885"/>
          <a:stretch/>
        </p:blipFill>
        <p:spPr>
          <a:xfrm>
            <a:off x="3240906" y="1369650"/>
            <a:ext cx="1501200" cy="2199600"/>
          </a:xfrm>
          <a:prstGeom prst="ellipse">
            <a:avLst/>
          </a:prstGeom>
          <a:noFill/>
          <a:ln>
            <a:noFill/>
          </a:ln>
        </p:spPr>
      </p:pic>
      <p:sp>
        <p:nvSpPr>
          <p:cNvPr id="1023" name="Google Shape;1023;p54"/>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
        <p:nvSpPr>
          <p:cNvPr id="1024" name="Google Shape;1024;p54"/>
          <p:cNvSpPr txBox="1">
            <a:spLocks noGrp="1"/>
          </p:cNvSpPr>
          <p:nvPr>
            <p:ph type="title"/>
          </p:nvPr>
        </p:nvSpPr>
        <p:spPr>
          <a:xfrm>
            <a:off x="826175" y="3674375"/>
            <a:ext cx="36786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Clr>
                <a:schemeClr val="hlink"/>
              </a:buClr>
              <a:buSzPts val="1100"/>
              <a:buFont typeface="Arial"/>
              <a:buNone/>
            </a:pPr>
            <a:r>
              <a:rPr lang="en"/>
              <a:t>VALENTINE'S </a:t>
            </a:r>
            <a:r>
              <a:rPr lang="en" i="1">
                <a:latin typeface="Lora"/>
                <a:ea typeface="Lora"/>
                <a:cs typeface="Lora"/>
                <a:sym typeface="Lora"/>
              </a:rPr>
              <a:t>-Dinner-</a:t>
            </a:r>
            <a:endParaRPr/>
          </a:p>
        </p:txBody>
      </p:sp>
      <p:pic>
        <p:nvPicPr>
          <p:cNvPr id="1025" name="Google Shape;1025;p54"/>
          <p:cNvPicPr preferRelativeResize="0"/>
          <p:nvPr/>
        </p:nvPicPr>
        <p:blipFill rotWithShape="1">
          <a:blip r:embed="rId5">
            <a:alphaModFix/>
          </a:blip>
          <a:srcRect l="54446"/>
          <a:stretch/>
        </p:blipFill>
        <p:spPr>
          <a:xfrm>
            <a:off x="1701125" y="729675"/>
            <a:ext cx="1928700" cy="2826000"/>
          </a:xfrm>
          <a:prstGeom prst="ellipse">
            <a:avLst/>
          </a:prstGeom>
          <a:noFill/>
          <a:ln>
            <a:noFill/>
          </a:ln>
        </p:spPr>
      </p:pic>
      <p:sp>
        <p:nvSpPr>
          <p:cNvPr id="1026" name="Google Shape;1026;p54"/>
          <p:cNvSpPr txBox="1"/>
          <p:nvPr/>
        </p:nvSpPr>
        <p:spPr>
          <a:xfrm>
            <a:off x="831425" y="5740371"/>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Hosted by:</a:t>
            </a:r>
            <a:endParaRPr sz="2400">
              <a:solidFill>
                <a:schemeClr val="dk1"/>
              </a:solidFill>
            </a:endParaRPr>
          </a:p>
        </p:txBody>
      </p:sp>
      <p:sp>
        <p:nvSpPr>
          <p:cNvPr id="1027" name="Google Shape;1027;p54"/>
          <p:cNvSpPr txBox="1"/>
          <p:nvPr/>
        </p:nvSpPr>
        <p:spPr>
          <a:xfrm>
            <a:off x="826175" y="6358488"/>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JOHN DOE - ALEX STRING</a:t>
            </a:r>
            <a:endParaRPr sz="1600">
              <a:solidFill>
                <a:schemeClr val="dk1"/>
              </a:solidFill>
              <a:latin typeface="Montserrat Medium"/>
              <a:ea typeface="Montserrat Medium"/>
              <a:cs typeface="Montserrat Medium"/>
              <a:sym typeface="Montserrat Medium"/>
            </a:endParaRPr>
          </a:p>
        </p:txBody>
      </p:sp>
      <p:sp>
        <p:nvSpPr>
          <p:cNvPr id="1028" name="Google Shape;1028;p54"/>
          <p:cNvSpPr txBox="1"/>
          <p:nvPr/>
        </p:nvSpPr>
        <p:spPr>
          <a:xfrm>
            <a:off x="830975" y="5118050"/>
            <a:ext cx="3669000" cy="55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a:t>
            </a:r>
            <a:endParaRPr>
              <a:solidFill>
                <a:schemeClr val="dk1"/>
              </a:solidFill>
              <a:latin typeface="Montserrat"/>
              <a:ea typeface="Montserrat"/>
              <a:cs typeface="Montserrat"/>
              <a:sym typeface="Montserrat"/>
            </a:endParaRPr>
          </a:p>
        </p:txBody>
      </p:sp>
      <p:pic>
        <p:nvPicPr>
          <p:cNvPr id="1029" name="Google Shape;1029;p54"/>
          <p:cNvPicPr preferRelativeResize="0"/>
          <p:nvPr/>
        </p:nvPicPr>
        <p:blipFill>
          <a:blip r:embed="rId6">
            <a:alphaModFix/>
          </a:blip>
          <a:stretch>
            <a:fillRect/>
          </a:stretch>
        </p:blipFill>
        <p:spPr>
          <a:xfrm flipH="1">
            <a:off x="596738" y="4577788"/>
            <a:ext cx="249350" cy="276400"/>
          </a:xfrm>
          <a:prstGeom prst="rect">
            <a:avLst/>
          </a:prstGeom>
          <a:noFill/>
          <a:ln>
            <a:noFill/>
          </a:ln>
        </p:spPr>
      </p:pic>
      <p:pic>
        <p:nvPicPr>
          <p:cNvPr id="1030" name="Google Shape;1030;p54"/>
          <p:cNvPicPr preferRelativeResize="0"/>
          <p:nvPr/>
        </p:nvPicPr>
        <p:blipFill>
          <a:blip r:embed="rId6">
            <a:alphaModFix/>
          </a:blip>
          <a:stretch>
            <a:fillRect/>
          </a:stretch>
        </p:blipFill>
        <p:spPr>
          <a:xfrm flipH="1">
            <a:off x="4272789" y="571499"/>
            <a:ext cx="446025" cy="49440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34"/>
        <p:cNvGrpSpPr/>
        <p:nvPr/>
      </p:nvGrpSpPr>
      <p:grpSpPr>
        <a:xfrm>
          <a:off x="0" y="0"/>
          <a:ext cx="0" cy="0"/>
          <a:chOff x="0" y="0"/>
          <a:chExt cx="0" cy="0"/>
        </a:xfrm>
      </p:grpSpPr>
      <p:sp>
        <p:nvSpPr>
          <p:cNvPr id="1035" name="Google Shape;1035;p55"/>
          <p:cNvSpPr txBox="1">
            <a:spLocks noGrp="1"/>
          </p:cNvSpPr>
          <p:nvPr>
            <p:ph type="title"/>
          </p:nvPr>
        </p:nvSpPr>
        <p:spPr>
          <a:xfrm>
            <a:off x="771925" y="1007748"/>
            <a:ext cx="37872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VALENTINE'S </a:t>
            </a:r>
            <a:r>
              <a:rPr lang="en" i="1">
                <a:latin typeface="Lora"/>
                <a:ea typeface="Lora"/>
                <a:cs typeface="Lora"/>
                <a:sym typeface="Lora"/>
              </a:rPr>
              <a:t>-Celebration-</a:t>
            </a:r>
            <a:endParaRPr i="1">
              <a:latin typeface="Lora"/>
              <a:ea typeface="Lora"/>
              <a:cs typeface="Lora"/>
              <a:sym typeface="Lora"/>
            </a:endParaRPr>
          </a:p>
        </p:txBody>
      </p:sp>
      <p:sp>
        <p:nvSpPr>
          <p:cNvPr id="1036" name="Google Shape;1036;p55"/>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1037" name="Google Shape;1037;p55"/>
          <p:cNvPicPr preferRelativeResize="0"/>
          <p:nvPr/>
        </p:nvPicPr>
        <p:blipFill rotWithShape="1">
          <a:blip r:embed="rId3">
            <a:alphaModFix/>
          </a:blip>
          <a:srcRect l="43741" t="4629" r="33611" b="55868"/>
          <a:stretch/>
        </p:blipFill>
        <p:spPr>
          <a:xfrm>
            <a:off x="726106" y="2548000"/>
            <a:ext cx="1659300" cy="1929000"/>
          </a:xfrm>
          <a:prstGeom prst="ellipse">
            <a:avLst/>
          </a:prstGeom>
          <a:noFill/>
          <a:ln>
            <a:noFill/>
          </a:ln>
        </p:spPr>
      </p:pic>
      <p:pic>
        <p:nvPicPr>
          <p:cNvPr id="1038" name="Google Shape;1038;p55"/>
          <p:cNvPicPr preferRelativeResize="0"/>
          <p:nvPr/>
        </p:nvPicPr>
        <p:blipFill rotWithShape="1">
          <a:blip r:embed="rId4">
            <a:alphaModFix/>
          </a:blip>
          <a:srcRect l="19835" t="11764" r="19835" b="41492"/>
          <a:stretch/>
        </p:blipFill>
        <p:spPr>
          <a:xfrm>
            <a:off x="2945556" y="4670675"/>
            <a:ext cx="1659300" cy="1929000"/>
          </a:xfrm>
          <a:prstGeom prst="ellipse">
            <a:avLst/>
          </a:prstGeom>
          <a:noFill/>
          <a:ln>
            <a:noFill/>
          </a:ln>
        </p:spPr>
      </p:pic>
      <p:sp>
        <p:nvSpPr>
          <p:cNvPr id="1039" name="Google Shape;1039;p55"/>
          <p:cNvSpPr txBox="1"/>
          <p:nvPr/>
        </p:nvSpPr>
        <p:spPr>
          <a:xfrm>
            <a:off x="726094" y="4670675"/>
            <a:ext cx="2020200" cy="834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Montserrat Medium"/>
                <a:ea typeface="Montserrat Medium"/>
                <a:cs typeface="Montserrat Medium"/>
                <a:sym typeface="Montserrat Medium"/>
              </a:rPr>
              <a:t>14/02/20XX</a:t>
            </a:r>
            <a:endParaRPr sz="1600">
              <a:solidFill>
                <a:schemeClr val="dk1"/>
              </a:solidFill>
              <a:latin typeface="Montserrat Medium"/>
              <a:ea typeface="Montserrat Medium"/>
              <a:cs typeface="Montserrat Medium"/>
              <a:sym typeface="Montserrat Medium"/>
            </a:endParaRPr>
          </a:p>
          <a:p>
            <a:pPr marL="0" lvl="0" indent="0" algn="l" rtl="0">
              <a:spcBef>
                <a:spcPts val="0"/>
              </a:spcBef>
              <a:spcAft>
                <a:spcPts val="0"/>
              </a:spcAft>
              <a:buNone/>
            </a:pPr>
            <a:r>
              <a:rPr lang="en" sz="1600">
                <a:solidFill>
                  <a:schemeClr val="dk1"/>
                </a:solidFill>
                <a:latin typeface="Montserrat Medium"/>
                <a:ea typeface="Montserrat Medium"/>
                <a:cs typeface="Montserrat Medium"/>
                <a:sym typeface="Montserrat Medium"/>
              </a:rPr>
              <a:t>10pm - 04am</a:t>
            </a:r>
            <a:endParaRPr sz="1600">
              <a:solidFill>
                <a:schemeClr val="dk1"/>
              </a:solidFill>
              <a:latin typeface="Montserrat Medium"/>
              <a:ea typeface="Montserrat Medium"/>
              <a:cs typeface="Montserrat Medium"/>
              <a:sym typeface="Montserrat Medium"/>
            </a:endParaRPr>
          </a:p>
          <a:p>
            <a:pPr marL="0" lvl="0" indent="0" algn="l" rtl="0">
              <a:spcBef>
                <a:spcPts val="0"/>
              </a:spcBef>
              <a:spcAft>
                <a:spcPts val="0"/>
              </a:spcAft>
              <a:buNone/>
            </a:pPr>
            <a:r>
              <a:rPr lang="en" sz="1600">
                <a:solidFill>
                  <a:schemeClr val="dk1"/>
                </a:solidFill>
                <a:latin typeface="Montserrat Medium"/>
                <a:ea typeface="Montserrat Medium"/>
                <a:cs typeface="Montserrat Medium"/>
                <a:sym typeface="Montserrat Medium"/>
              </a:rPr>
              <a:t>Entry $100</a:t>
            </a:r>
            <a:endParaRPr sz="1600">
              <a:solidFill>
                <a:schemeClr val="dk1"/>
              </a:solidFill>
              <a:latin typeface="Montserrat Medium"/>
              <a:ea typeface="Montserrat Medium"/>
              <a:cs typeface="Montserrat Medium"/>
              <a:sym typeface="Montserrat Medium"/>
            </a:endParaRPr>
          </a:p>
        </p:txBody>
      </p:sp>
      <p:sp>
        <p:nvSpPr>
          <p:cNvPr id="1040" name="Google Shape;1040;p55"/>
          <p:cNvSpPr txBox="1"/>
          <p:nvPr/>
        </p:nvSpPr>
        <p:spPr>
          <a:xfrm>
            <a:off x="726094" y="5601872"/>
            <a:ext cx="2020200" cy="90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Ig:@sundaybrunch</a:t>
            </a:r>
            <a:endParaRPr>
              <a:solidFill>
                <a:schemeClr val="dk1"/>
              </a:solidFill>
              <a:latin typeface="Montserrat"/>
              <a:ea typeface="Montserrat"/>
              <a:cs typeface="Montserrat"/>
              <a:sym typeface="Montserrat"/>
            </a:endParaRPr>
          </a:p>
          <a:p>
            <a:pPr marL="0" lvl="0" indent="0" algn="l" rtl="0">
              <a:spcBef>
                <a:spcPts val="0"/>
              </a:spcBef>
              <a:spcAft>
                <a:spcPts val="0"/>
              </a:spcAft>
              <a:buNone/>
            </a:pPr>
            <a:r>
              <a:rPr lang="en">
                <a:solidFill>
                  <a:schemeClr val="dk1"/>
                </a:solidFill>
                <a:latin typeface="Montserrat"/>
                <a:ea typeface="Montserrat"/>
                <a:cs typeface="Montserrat"/>
                <a:sym typeface="Montserrat"/>
              </a:rPr>
              <a:t>Phone:(xxx)xxx-xxx</a:t>
            </a:r>
            <a:endParaRPr>
              <a:solidFill>
                <a:schemeClr val="dk1"/>
              </a:solidFill>
              <a:latin typeface="Montserrat"/>
              <a:ea typeface="Montserrat"/>
              <a:cs typeface="Montserrat"/>
              <a:sym typeface="Montserrat"/>
            </a:endParaRPr>
          </a:p>
          <a:p>
            <a:pPr marL="0" lvl="0" indent="0" algn="l" rtl="0">
              <a:spcBef>
                <a:spcPts val="0"/>
              </a:spcBef>
              <a:spcAft>
                <a:spcPts val="0"/>
              </a:spcAft>
              <a:buNone/>
            </a:pPr>
            <a:r>
              <a:rPr lang="en">
                <a:solidFill>
                  <a:schemeClr val="dk1"/>
                </a:solidFill>
                <a:latin typeface="Montserrat"/>
                <a:ea typeface="Montserrat"/>
                <a:cs typeface="Montserrat"/>
                <a:sym typeface="Montserrat"/>
              </a:rPr>
              <a:t>2213 Pennsylvania</a:t>
            </a:r>
            <a:endParaRPr>
              <a:solidFill>
                <a:schemeClr val="dk1"/>
              </a:solidFill>
              <a:latin typeface="Montserrat"/>
              <a:ea typeface="Montserrat"/>
              <a:cs typeface="Montserrat"/>
              <a:sym typeface="Montserrat"/>
            </a:endParaRPr>
          </a:p>
        </p:txBody>
      </p:sp>
      <p:cxnSp>
        <p:nvCxnSpPr>
          <p:cNvPr id="1041" name="Google Shape;1041;p55"/>
          <p:cNvCxnSpPr/>
          <p:nvPr/>
        </p:nvCxnSpPr>
        <p:spPr>
          <a:xfrm>
            <a:off x="726106" y="6599675"/>
            <a:ext cx="2001600" cy="0"/>
          </a:xfrm>
          <a:prstGeom prst="straightConnector1">
            <a:avLst/>
          </a:prstGeom>
          <a:noFill/>
          <a:ln w="9525" cap="flat" cmpd="sng">
            <a:solidFill>
              <a:schemeClr val="dk1"/>
            </a:solidFill>
            <a:prstDash val="solid"/>
            <a:round/>
            <a:headEnd type="none" w="med" len="med"/>
            <a:tailEnd type="none" w="med" len="med"/>
          </a:ln>
        </p:spPr>
      </p:cxnSp>
      <p:pic>
        <p:nvPicPr>
          <p:cNvPr id="1042" name="Google Shape;1042;p55"/>
          <p:cNvPicPr preferRelativeResize="0"/>
          <p:nvPr/>
        </p:nvPicPr>
        <p:blipFill>
          <a:blip r:embed="rId5">
            <a:alphaModFix/>
          </a:blip>
          <a:stretch>
            <a:fillRect/>
          </a:stretch>
        </p:blipFill>
        <p:spPr>
          <a:xfrm flipH="1">
            <a:off x="955707" y="4060388"/>
            <a:ext cx="249350" cy="276400"/>
          </a:xfrm>
          <a:prstGeom prst="rect">
            <a:avLst/>
          </a:prstGeom>
          <a:noFill/>
          <a:ln>
            <a:noFill/>
          </a:ln>
        </p:spPr>
      </p:pic>
      <p:pic>
        <p:nvPicPr>
          <p:cNvPr id="1043" name="Google Shape;1043;p55"/>
          <p:cNvPicPr preferRelativeResize="0"/>
          <p:nvPr/>
        </p:nvPicPr>
        <p:blipFill>
          <a:blip r:embed="rId5">
            <a:alphaModFix/>
          </a:blip>
          <a:stretch>
            <a:fillRect/>
          </a:stretch>
        </p:blipFill>
        <p:spPr>
          <a:xfrm flipH="1">
            <a:off x="4272789" y="571499"/>
            <a:ext cx="446025" cy="494400"/>
          </a:xfrm>
          <a:prstGeom prst="rect">
            <a:avLst/>
          </a:prstGeom>
          <a:noFill/>
          <a:ln>
            <a:noFill/>
          </a:ln>
        </p:spPr>
      </p:pic>
      <p:sp>
        <p:nvSpPr>
          <p:cNvPr id="1044" name="Google Shape;1044;p55"/>
          <p:cNvSpPr/>
          <p:nvPr/>
        </p:nvSpPr>
        <p:spPr>
          <a:xfrm>
            <a:off x="2807256" y="2613700"/>
            <a:ext cx="1797600" cy="1797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 name="Google Shape;1045;p55"/>
          <p:cNvGrpSpPr/>
          <p:nvPr/>
        </p:nvGrpSpPr>
        <p:grpSpPr>
          <a:xfrm>
            <a:off x="2987798" y="2799035"/>
            <a:ext cx="1426929" cy="1426929"/>
            <a:chOff x="1190625" y="238125"/>
            <a:chExt cx="5219200" cy="5219200"/>
          </a:xfrm>
        </p:grpSpPr>
        <p:sp>
          <p:nvSpPr>
            <p:cNvPr id="1046" name="Google Shape;1046;p55"/>
            <p:cNvSpPr/>
            <p:nvPr/>
          </p:nvSpPr>
          <p:spPr>
            <a:xfrm>
              <a:off x="1712525"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5"/>
            <p:cNvSpPr/>
            <p:nvPr/>
          </p:nvSpPr>
          <p:spPr>
            <a:xfrm>
              <a:off x="4583075" y="238125"/>
              <a:ext cx="1826750" cy="2087675"/>
            </a:xfrm>
            <a:custGeom>
              <a:avLst/>
              <a:gdLst/>
              <a:ahLst/>
              <a:cxnLst/>
              <a:rect l="l" t="t" r="r" b="b"/>
              <a:pathLst>
                <a:path w="73070" h="83507" extrusionOk="0">
                  <a:moveTo>
                    <a:pt x="62631" y="10438"/>
                  </a:moveTo>
                  <a:lnTo>
                    <a:pt x="62631" y="52192"/>
                  </a:lnTo>
                  <a:lnTo>
                    <a:pt x="20877" y="52192"/>
                  </a:lnTo>
                  <a:lnTo>
                    <a:pt x="20877" y="10438"/>
                  </a:lnTo>
                  <a:close/>
                  <a:moveTo>
                    <a:pt x="10439" y="0"/>
                  </a:moveTo>
                  <a:lnTo>
                    <a:pt x="10439" y="10438"/>
                  </a:lnTo>
                  <a:lnTo>
                    <a:pt x="1" y="10438"/>
                  </a:lnTo>
                  <a:lnTo>
                    <a:pt x="1" y="20877"/>
                  </a:lnTo>
                  <a:lnTo>
                    <a:pt x="10439" y="20877"/>
                  </a:lnTo>
                  <a:lnTo>
                    <a:pt x="10439" y="62630"/>
                  </a:lnTo>
                  <a:lnTo>
                    <a:pt x="20877" y="62630"/>
                  </a:lnTo>
                  <a:lnTo>
                    <a:pt x="20877" y="73068"/>
                  </a:lnTo>
                  <a:lnTo>
                    <a:pt x="10439" y="73068"/>
                  </a:lnTo>
                  <a:lnTo>
                    <a:pt x="10439" y="83507"/>
                  </a:lnTo>
                  <a:lnTo>
                    <a:pt x="31316" y="83507"/>
                  </a:lnTo>
                  <a:lnTo>
                    <a:pt x="31316" y="62630"/>
                  </a:lnTo>
                  <a:lnTo>
                    <a:pt x="62631" y="62630"/>
                  </a:lnTo>
                  <a:lnTo>
                    <a:pt x="62631" y="73068"/>
                  </a:lnTo>
                  <a:lnTo>
                    <a:pt x="73069" y="73068"/>
                  </a:lnTo>
                  <a:lnTo>
                    <a:pt x="73069" y="62630"/>
                  </a:lnTo>
                  <a:lnTo>
                    <a:pt x="7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5"/>
            <p:cNvSpPr/>
            <p:nvPr/>
          </p:nvSpPr>
          <p:spPr>
            <a:xfrm>
              <a:off x="5365950"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5"/>
            <p:cNvSpPr/>
            <p:nvPr/>
          </p:nvSpPr>
          <p:spPr>
            <a:xfrm>
              <a:off x="1712525" y="4413450"/>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5"/>
            <p:cNvSpPr/>
            <p:nvPr/>
          </p:nvSpPr>
          <p:spPr>
            <a:xfrm>
              <a:off x="4844025" y="389152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5"/>
            <p:cNvSpPr/>
            <p:nvPr/>
          </p:nvSpPr>
          <p:spPr>
            <a:xfrm>
              <a:off x="3539250" y="5196325"/>
              <a:ext cx="260975" cy="261000"/>
            </a:xfrm>
            <a:custGeom>
              <a:avLst/>
              <a:gdLst/>
              <a:ahLst/>
              <a:cxnLst/>
              <a:rect l="l" t="t" r="r" b="b"/>
              <a:pathLst>
                <a:path w="10439" h="10440" extrusionOk="0">
                  <a:moveTo>
                    <a:pt x="0" y="1"/>
                  </a:moveTo>
                  <a:lnTo>
                    <a:pt x="0"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5"/>
            <p:cNvSpPr/>
            <p:nvPr/>
          </p:nvSpPr>
          <p:spPr>
            <a:xfrm>
              <a:off x="3800200" y="4152500"/>
              <a:ext cx="260975" cy="260975"/>
            </a:xfrm>
            <a:custGeom>
              <a:avLst/>
              <a:gdLst/>
              <a:ahLst/>
              <a:cxnLst/>
              <a:rect l="l" t="t" r="r" b="b"/>
              <a:pathLst>
                <a:path w="10439"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5"/>
            <p:cNvSpPr/>
            <p:nvPr/>
          </p:nvSpPr>
          <p:spPr>
            <a:xfrm>
              <a:off x="3800200" y="46744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5"/>
            <p:cNvSpPr/>
            <p:nvPr/>
          </p:nvSpPr>
          <p:spPr>
            <a:xfrm>
              <a:off x="6148825" y="336962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5"/>
            <p:cNvSpPr/>
            <p:nvPr/>
          </p:nvSpPr>
          <p:spPr>
            <a:xfrm>
              <a:off x="1190625" y="33696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5"/>
            <p:cNvSpPr/>
            <p:nvPr/>
          </p:nvSpPr>
          <p:spPr>
            <a:xfrm>
              <a:off x="11906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5"/>
            <p:cNvSpPr/>
            <p:nvPr/>
          </p:nvSpPr>
          <p:spPr>
            <a:xfrm>
              <a:off x="3539250" y="499075"/>
              <a:ext cx="782900" cy="521950"/>
            </a:xfrm>
            <a:custGeom>
              <a:avLst/>
              <a:gdLst/>
              <a:ahLst/>
              <a:cxnLst/>
              <a:rect l="l" t="t" r="r" b="b"/>
              <a:pathLst>
                <a:path w="31316" h="20878" extrusionOk="0">
                  <a:moveTo>
                    <a:pt x="20877" y="0"/>
                  </a:moveTo>
                  <a:lnTo>
                    <a:pt x="20877" y="10439"/>
                  </a:lnTo>
                  <a:lnTo>
                    <a:pt x="0" y="10439"/>
                  </a:lnTo>
                  <a:lnTo>
                    <a:pt x="0" y="20877"/>
                  </a:lnTo>
                  <a:lnTo>
                    <a:pt x="31315" y="20877"/>
                  </a:lnTo>
                  <a:lnTo>
                    <a:pt x="31315" y="10439"/>
                  </a:lnTo>
                  <a:lnTo>
                    <a:pt x="313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5"/>
            <p:cNvSpPr/>
            <p:nvPr/>
          </p:nvSpPr>
          <p:spPr>
            <a:xfrm>
              <a:off x="3017325" y="2325775"/>
              <a:ext cx="3392500" cy="2609625"/>
            </a:xfrm>
            <a:custGeom>
              <a:avLst/>
              <a:gdLst/>
              <a:ahLst/>
              <a:cxnLst/>
              <a:rect l="l" t="t" r="r" b="b"/>
              <a:pathLst>
                <a:path w="135700" h="104385" extrusionOk="0">
                  <a:moveTo>
                    <a:pt x="93946" y="52193"/>
                  </a:moveTo>
                  <a:lnTo>
                    <a:pt x="93946" y="83508"/>
                  </a:lnTo>
                  <a:lnTo>
                    <a:pt x="62631" y="83508"/>
                  </a:lnTo>
                  <a:lnTo>
                    <a:pt x="62631" y="52193"/>
                  </a:lnTo>
                  <a:close/>
                  <a:moveTo>
                    <a:pt x="125261" y="1"/>
                  </a:moveTo>
                  <a:lnTo>
                    <a:pt x="125261" y="10439"/>
                  </a:lnTo>
                  <a:lnTo>
                    <a:pt x="104384" y="10439"/>
                  </a:lnTo>
                  <a:lnTo>
                    <a:pt x="104384" y="20878"/>
                  </a:lnTo>
                  <a:lnTo>
                    <a:pt x="73069" y="20878"/>
                  </a:lnTo>
                  <a:lnTo>
                    <a:pt x="73069" y="10439"/>
                  </a:lnTo>
                  <a:lnTo>
                    <a:pt x="62631" y="10439"/>
                  </a:lnTo>
                  <a:lnTo>
                    <a:pt x="62631" y="20878"/>
                  </a:lnTo>
                  <a:lnTo>
                    <a:pt x="41754" y="20878"/>
                  </a:lnTo>
                  <a:lnTo>
                    <a:pt x="41754" y="31316"/>
                  </a:lnTo>
                  <a:lnTo>
                    <a:pt x="73069" y="31316"/>
                  </a:lnTo>
                  <a:lnTo>
                    <a:pt x="73069" y="41754"/>
                  </a:lnTo>
                  <a:lnTo>
                    <a:pt x="41754" y="41754"/>
                  </a:lnTo>
                  <a:lnTo>
                    <a:pt x="41754" y="31316"/>
                  </a:lnTo>
                  <a:lnTo>
                    <a:pt x="31316" y="31316"/>
                  </a:lnTo>
                  <a:lnTo>
                    <a:pt x="31316" y="41754"/>
                  </a:lnTo>
                  <a:lnTo>
                    <a:pt x="20877" y="41754"/>
                  </a:lnTo>
                  <a:lnTo>
                    <a:pt x="20877" y="31316"/>
                  </a:lnTo>
                  <a:lnTo>
                    <a:pt x="10439" y="31316"/>
                  </a:lnTo>
                  <a:lnTo>
                    <a:pt x="10439" y="41754"/>
                  </a:lnTo>
                  <a:lnTo>
                    <a:pt x="0" y="41754"/>
                  </a:lnTo>
                  <a:lnTo>
                    <a:pt x="0" y="52193"/>
                  </a:lnTo>
                  <a:lnTo>
                    <a:pt x="20877" y="52193"/>
                  </a:lnTo>
                  <a:lnTo>
                    <a:pt x="20877" y="62631"/>
                  </a:lnTo>
                  <a:lnTo>
                    <a:pt x="31316" y="62631"/>
                  </a:lnTo>
                  <a:lnTo>
                    <a:pt x="31316" y="52193"/>
                  </a:lnTo>
                  <a:lnTo>
                    <a:pt x="52192" y="52193"/>
                  </a:lnTo>
                  <a:lnTo>
                    <a:pt x="52192" y="62631"/>
                  </a:lnTo>
                  <a:lnTo>
                    <a:pt x="41754" y="62631"/>
                  </a:lnTo>
                  <a:lnTo>
                    <a:pt x="41754" y="73069"/>
                  </a:lnTo>
                  <a:lnTo>
                    <a:pt x="52192" y="73069"/>
                  </a:lnTo>
                  <a:lnTo>
                    <a:pt x="52192" y="93946"/>
                  </a:lnTo>
                  <a:lnTo>
                    <a:pt x="62631" y="93946"/>
                  </a:lnTo>
                  <a:lnTo>
                    <a:pt x="62631" y="104384"/>
                  </a:lnTo>
                  <a:lnTo>
                    <a:pt x="73069" y="104384"/>
                  </a:lnTo>
                  <a:lnTo>
                    <a:pt x="73069" y="93946"/>
                  </a:lnTo>
                  <a:lnTo>
                    <a:pt x="104384" y="93946"/>
                  </a:lnTo>
                  <a:lnTo>
                    <a:pt x="104384" y="73069"/>
                  </a:lnTo>
                  <a:lnTo>
                    <a:pt x="114822" y="73069"/>
                  </a:lnTo>
                  <a:lnTo>
                    <a:pt x="114822" y="62631"/>
                  </a:lnTo>
                  <a:lnTo>
                    <a:pt x="104384" y="62631"/>
                  </a:lnTo>
                  <a:lnTo>
                    <a:pt x="104384" y="41754"/>
                  </a:lnTo>
                  <a:lnTo>
                    <a:pt x="83507" y="41754"/>
                  </a:lnTo>
                  <a:lnTo>
                    <a:pt x="83507" y="31316"/>
                  </a:lnTo>
                  <a:lnTo>
                    <a:pt x="104384" y="31316"/>
                  </a:lnTo>
                  <a:lnTo>
                    <a:pt x="104384" y="41754"/>
                  </a:lnTo>
                  <a:lnTo>
                    <a:pt x="114822" y="41754"/>
                  </a:lnTo>
                  <a:lnTo>
                    <a:pt x="114822" y="31316"/>
                  </a:lnTo>
                  <a:lnTo>
                    <a:pt x="125261" y="31316"/>
                  </a:lnTo>
                  <a:lnTo>
                    <a:pt x="125261" y="20878"/>
                  </a:lnTo>
                  <a:lnTo>
                    <a:pt x="135699" y="20878"/>
                  </a:lnTo>
                  <a:lnTo>
                    <a:pt x="135699" y="10439"/>
                  </a:lnTo>
                  <a:lnTo>
                    <a:pt x="1356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5"/>
            <p:cNvSpPr/>
            <p:nvPr/>
          </p:nvSpPr>
          <p:spPr>
            <a:xfrm>
              <a:off x="4061150" y="1803875"/>
              <a:ext cx="782900" cy="782900"/>
            </a:xfrm>
            <a:custGeom>
              <a:avLst/>
              <a:gdLst/>
              <a:ahLst/>
              <a:cxnLst/>
              <a:rect l="l" t="t" r="r" b="b"/>
              <a:pathLst>
                <a:path w="31316" h="31316" extrusionOk="0">
                  <a:moveTo>
                    <a:pt x="10439" y="0"/>
                  </a:moveTo>
                  <a:lnTo>
                    <a:pt x="10439" y="10438"/>
                  </a:lnTo>
                  <a:lnTo>
                    <a:pt x="1" y="10438"/>
                  </a:lnTo>
                  <a:lnTo>
                    <a:pt x="1" y="20877"/>
                  </a:lnTo>
                  <a:lnTo>
                    <a:pt x="1" y="31315"/>
                  </a:lnTo>
                  <a:lnTo>
                    <a:pt x="10439" y="31315"/>
                  </a:lnTo>
                  <a:lnTo>
                    <a:pt x="10439" y="20877"/>
                  </a:lnTo>
                  <a:lnTo>
                    <a:pt x="20878" y="20877"/>
                  </a:lnTo>
                  <a:lnTo>
                    <a:pt x="20878" y="10438"/>
                  </a:lnTo>
                  <a:lnTo>
                    <a:pt x="31316" y="10438"/>
                  </a:lnTo>
                  <a:lnTo>
                    <a:pt x="31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5"/>
            <p:cNvSpPr/>
            <p:nvPr/>
          </p:nvSpPr>
          <p:spPr>
            <a:xfrm>
              <a:off x="4061150" y="5196325"/>
              <a:ext cx="521950" cy="261000"/>
            </a:xfrm>
            <a:custGeom>
              <a:avLst/>
              <a:gdLst/>
              <a:ahLst/>
              <a:cxnLst/>
              <a:rect l="l" t="t" r="r" b="b"/>
              <a:pathLst>
                <a:path w="20878" h="10440" extrusionOk="0">
                  <a:moveTo>
                    <a:pt x="1" y="1"/>
                  </a:moveTo>
                  <a:lnTo>
                    <a:pt x="1" y="10439"/>
                  </a:lnTo>
                  <a:lnTo>
                    <a:pt x="20878" y="10439"/>
                  </a:lnTo>
                  <a:lnTo>
                    <a:pt x="20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5"/>
            <p:cNvSpPr/>
            <p:nvPr/>
          </p:nvSpPr>
          <p:spPr>
            <a:xfrm>
              <a:off x="3278275" y="49907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5"/>
            <p:cNvSpPr/>
            <p:nvPr/>
          </p:nvSpPr>
          <p:spPr>
            <a:xfrm>
              <a:off x="5365950" y="232577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5"/>
            <p:cNvSpPr/>
            <p:nvPr/>
          </p:nvSpPr>
          <p:spPr>
            <a:xfrm>
              <a:off x="56269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5"/>
            <p:cNvSpPr/>
            <p:nvPr/>
          </p:nvSpPr>
          <p:spPr>
            <a:xfrm>
              <a:off x="2234450" y="3369625"/>
              <a:ext cx="260975" cy="260975"/>
            </a:xfrm>
            <a:custGeom>
              <a:avLst/>
              <a:gdLst/>
              <a:ahLst/>
              <a:cxnLst/>
              <a:rect l="l" t="t" r="r" b="b"/>
              <a:pathLst>
                <a:path w="10439" h="10439" extrusionOk="0">
                  <a:moveTo>
                    <a:pt x="0" y="0"/>
                  </a:moveTo>
                  <a:lnTo>
                    <a:pt x="0"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5"/>
            <p:cNvSpPr/>
            <p:nvPr/>
          </p:nvSpPr>
          <p:spPr>
            <a:xfrm>
              <a:off x="1190625" y="3630575"/>
              <a:ext cx="2087675" cy="1826750"/>
            </a:xfrm>
            <a:custGeom>
              <a:avLst/>
              <a:gdLst/>
              <a:ahLst/>
              <a:cxnLst/>
              <a:rect l="l" t="t" r="r" b="b"/>
              <a:pathLst>
                <a:path w="83507" h="73070" extrusionOk="0">
                  <a:moveTo>
                    <a:pt x="52192" y="20877"/>
                  </a:moveTo>
                  <a:lnTo>
                    <a:pt x="52192" y="62631"/>
                  </a:lnTo>
                  <a:lnTo>
                    <a:pt x="10438" y="62631"/>
                  </a:lnTo>
                  <a:lnTo>
                    <a:pt x="10438" y="20877"/>
                  </a:lnTo>
                  <a:close/>
                  <a:moveTo>
                    <a:pt x="10438" y="1"/>
                  </a:moveTo>
                  <a:lnTo>
                    <a:pt x="10438" y="10439"/>
                  </a:lnTo>
                  <a:lnTo>
                    <a:pt x="0" y="10439"/>
                  </a:lnTo>
                  <a:lnTo>
                    <a:pt x="0" y="73069"/>
                  </a:lnTo>
                  <a:lnTo>
                    <a:pt x="83507" y="73069"/>
                  </a:lnTo>
                  <a:lnTo>
                    <a:pt x="83507" y="62631"/>
                  </a:lnTo>
                  <a:lnTo>
                    <a:pt x="62630" y="62631"/>
                  </a:lnTo>
                  <a:lnTo>
                    <a:pt x="62630" y="20877"/>
                  </a:lnTo>
                  <a:lnTo>
                    <a:pt x="73068" y="20877"/>
                  </a:lnTo>
                  <a:lnTo>
                    <a:pt x="73068" y="10439"/>
                  </a:lnTo>
                  <a:lnTo>
                    <a:pt x="73068" y="1"/>
                  </a:lnTo>
                  <a:lnTo>
                    <a:pt x="62630" y="1"/>
                  </a:lnTo>
                  <a:lnTo>
                    <a:pt x="62630" y="10439"/>
                  </a:lnTo>
                  <a:lnTo>
                    <a:pt x="31315" y="10439"/>
                  </a:lnTo>
                  <a:lnTo>
                    <a:pt x="313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5"/>
            <p:cNvSpPr/>
            <p:nvPr/>
          </p:nvSpPr>
          <p:spPr>
            <a:xfrm>
              <a:off x="2756375" y="1803875"/>
              <a:ext cx="260975" cy="260975"/>
            </a:xfrm>
            <a:custGeom>
              <a:avLst/>
              <a:gdLst/>
              <a:ahLst/>
              <a:cxnLst/>
              <a:rect l="l" t="t" r="r" b="b"/>
              <a:pathLst>
                <a:path w="10439" h="10439" extrusionOk="0">
                  <a:moveTo>
                    <a:pt x="0" y="0"/>
                  </a:moveTo>
                  <a:lnTo>
                    <a:pt x="0" y="10438"/>
                  </a:lnTo>
                  <a:lnTo>
                    <a:pt x="10438" y="10438"/>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5"/>
            <p:cNvSpPr/>
            <p:nvPr/>
          </p:nvSpPr>
          <p:spPr>
            <a:xfrm>
              <a:off x="1190625" y="238125"/>
              <a:ext cx="2087675" cy="1826725"/>
            </a:xfrm>
            <a:custGeom>
              <a:avLst/>
              <a:gdLst/>
              <a:ahLst/>
              <a:cxnLst/>
              <a:rect l="l" t="t" r="r" b="b"/>
              <a:pathLst>
                <a:path w="83507" h="73069" extrusionOk="0">
                  <a:moveTo>
                    <a:pt x="52192" y="10438"/>
                  </a:moveTo>
                  <a:lnTo>
                    <a:pt x="52192" y="52192"/>
                  </a:lnTo>
                  <a:lnTo>
                    <a:pt x="10438" y="52192"/>
                  </a:lnTo>
                  <a:lnTo>
                    <a:pt x="10438" y="10438"/>
                  </a:lnTo>
                  <a:close/>
                  <a:moveTo>
                    <a:pt x="0" y="0"/>
                  </a:moveTo>
                  <a:lnTo>
                    <a:pt x="0" y="62630"/>
                  </a:lnTo>
                  <a:lnTo>
                    <a:pt x="10438" y="62630"/>
                  </a:lnTo>
                  <a:lnTo>
                    <a:pt x="10438" y="73068"/>
                  </a:lnTo>
                  <a:lnTo>
                    <a:pt x="20877" y="73068"/>
                  </a:lnTo>
                  <a:lnTo>
                    <a:pt x="20877" y="62630"/>
                  </a:lnTo>
                  <a:lnTo>
                    <a:pt x="31315" y="62630"/>
                  </a:lnTo>
                  <a:lnTo>
                    <a:pt x="31315" y="73068"/>
                  </a:lnTo>
                  <a:lnTo>
                    <a:pt x="41753" y="73068"/>
                  </a:lnTo>
                  <a:lnTo>
                    <a:pt x="41753" y="62630"/>
                  </a:lnTo>
                  <a:lnTo>
                    <a:pt x="62630" y="62630"/>
                  </a:lnTo>
                  <a:lnTo>
                    <a:pt x="62630" y="41753"/>
                  </a:lnTo>
                  <a:lnTo>
                    <a:pt x="73068" y="41753"/>
                  </a:lnTo>
                  <a:lnTo>
                    <a:pt x="73068" y="31315"/>
                  </a:lnTo>
                  <a:lnTo>
                    <a:pt x="62630" y="31315"/>
                  </a:lnTo>
                  <a:lnTo>
                    <a:pt x="62630" y="10438"/>
                  </a:lnTo>
                  <a:lnTo>
                    <a:pt x="83507" y="10438"/>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5"/>
            <p:cNvSpPr/>
            <p:nvPr/>
          </p:nvSpPr>
          <p:spPr>
            <a:xfrm>
              <a:off x="4322125" y="1021000"/>
              <a:ext cx="260975" cy="260975"/>
            </a:xfrm>
            <a:custGeom>
              <a:avLst/>
              <a:gdLst/>
              <a:ahLst/>
              <a:cxnLst/>
              <a:rect l="l" t="t" r="r" b="b"/>
              <a:pathLst>
                <a:path w="10439" h="10439" extrusionOk="0">
                  <a:moveTo>
                    <a:pt x="0" y="0"/>
                  </a:moveTo>
                  <a:lnTo>
                    <a:pt x="0"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5"/>
            <p:cNvSpPr/>
            <p:nvPr/>
          </p:nvSpPr>
          <p:spPr>
            <a:xfrm>
              <a:off x="3800200" y="2381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5"/>
            <p:cNvSpPr/>
            <p:nvPr/>
          </p:nvSpPr>
          <p:spPr>
            <a:xfrm>
              <a:off x="1190625" y="1281950"/>
              <a:ext cx="3131525" cy="2087700"/>
            </a:xfrm>
            <a:custGeom>
              <a:avLst/>
              <a:gdLst/>
              <a:ahLst/>
              <a:cxnLst/>
              <a:rect l="l" t="t" r="r" b="b"/>
              <a:pathLst>
                <a:path w="125261" h="83508" extrusionOk="0">
                  <a:moveTo>
                    <a:pt x="62630" y="52192"/>
                  </a:moveTo>
                  <a:lnTo>
                    <a:pt x="62630" y="62631"/>
                  </a:lnTo>
                  <a:lnTo>
                    <a:pt x="41753" y="62631"/>
                  </a:lnTo>
                  <a:lnTo>
                    <a:pt x="41753" y="52192"/>
                  </a:lnTo>
                  <a:close/>
                  <a:moveTo>
                    <a:pt x="73068" y="0"/>
                  </a:moveTo>
                  <a:lnTo>
                    <a:pt x="73068" y="10439"/>
                  </a:lnTo>
                  <a:lnTo>
                    <a:pt x="73068" y="20877"/>
                  </a:lnTo>
                  <a:lnTo>
                    <a:pt x="83507" y="20877"/>
                  </a:lnTo>
                  <a:lnTo>
                    <a:pt x="83507" y="41754"/>
                  </a:lnTo>
                  <a:lnTo>
                    <a:pt x="52192" y="41754"/>
                  </a:lnTo>
                  <a:lnTo>
                    <a:pt x="52192" y="31315"/>
                  </a:lnTo>
                  <a:lnTo>
                    <a:pt x="41753" y="31315"/>
                  </a:lnTo>
                  <a:lnTo>
                    <a:pt x="41753" y="41754"/>
                  </a:lnTo>
                  <a:lnTo>
                    <a:pt x="10438" y="41754"/>
                  </a:lnTo>
                  <a:lnTo>
                    <a:pt x="10438" y="52192"/>
                  </a:lnTo>
                  <a:lnTo>
                    <a:pt x="31315" y="52192"/>
                  </a:lnTo>
                  <a:lnTo>
                    <a:pt x="31315" y="62631"/>
                  </a:lnTo>
                  <a:lnTo>
                    <a:pt x="0" y="62631"/>
                  </a:lnTo>
                  <a:lnTo>
                    <a:pt x="0" y="73069"/>
                  </a:lnTo>
                  <a:lnTo>
                    <a:pt x="31315" y="73069"/>
                  </a:lnTo>
                  <a:lnTo>
                    <a:pt x="31315" y="83507"/>
                  </a:lnTo>
                  <a:lnTo>
                    <a:pt x="41753" y="83507"/>
                  </a:lnTo>
                  <a:lnTo>
                    <a:pt x="41753" y="73069"/>
                  </a:lnTo>
                  <a:lnTo>
                    <a:pt x="52192" y="73069"/>
                  </a:lnTo>
                  <a:lnTo>
                    <a:pt x="52192" y="83507"/>
                  </a:lnTo>
                  <a:lnTo>
                    <a:pt x="62630" y="83507"/>
                  </a:lnTo>
                  <a:lnTo>
                    <a:pt x="62630" y="73069"/>
                  </a:lnTo>
                  <a:lnTo>
                    <a:pt x="83507" y="73069"/>
                  </a:lnTo>
                  <a:lnTo>
                    <a:pt x="83507" y="62631"/>
                  </a:lnTo>
                  <a:lnTo>
                    <a:pt x="73068" y="62631"/>
                  </a:lnTo>
                  <a:lnTo>
                    <a:pt x="73068" y="52192"/>
                  </a:lnTo>
                  <a:lnTo>
                    <a:pt x="93945" y="52192"/>
                  </a:lnTo>
                  <a:lnTo>
                    <a:pt x="93945" y="62631"/>
                  </a:lnTo>
                  <a:lnTo>
                    <a:pt x="114822" y="62631"/>
                  </a:lnTo>
                  <a:lnTo>
                    <a:pt x="114822" y="52192"/>
                  </a:lnTo>
                  <a:lnTo>
                    <a:pt x="104384" y="52192"/>
                  </a:lnTo>
                  <a:lnTo>
                    <a:pt x="104384" y="41754"/>
                  </a:lnTo>
                  <a:lnTo>
                    <a:pt x="93945" y="41754"/>
                  </a:lnTo>
                  <a:lnTo>
                    <a:pt x="93945" y="20877"/>
                  </a:lnTo>
                  <a:lnTo>
                    <a:pt x="125260" y="20877"/>
                  </a:lnTo>
                  <a:lnTo>
                    <a:pt x="125260" y="10439"/>
                  </a:lnTo>
                  <a:lnTo>
                    <a:pt x="114822" y="10439"/>
                  </a:lnTo>
                  <a:lnTo>
                    <a:pt x="114822" y="0"/>
                  </a:lnTo>
                  <a:lnTo>
                    <a:pt x="104384" y="0"/>
                  </a:lnTo>
                  <a:lnTo>
                    <a:pt x="104384" y="10439"/>
                  </a:lnTo>
                  <a:lnTo>
                    <a:pt x="83507" y="10439"/>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5"/>
            <p:cNvSpPr/>
            <p:nvPr/>
          </p:nvSpPr>
          <p:spPr>
            <a:xfrm>
              <a:off x="3017325" y="3891525"/>
              <a:ext cx="782900" cy="1043875"/>
            </a:xfrm>
            <a:custGeom>
              <a:avLst/>
              <a:gdLst/>
              <a:ahLst/>
              <a:cxnLst/>
              <a:rect l="l" t="t" r="r" b="b"/>
              <a:pathLst>
                <a:path w="31316" h="41755" extrusionOk="0">
                  <a:moveTo>
                    <a:pt x="10439" y="1"/>
                  </a:moveTo>
                  <a:lnTo>
                    <a:pt x="10439" y="10439"/>
                  </a:lnTo>
                  <a:lnTo>
                    <a:pt x="0" y="10439"/>
                  </a:lnTo>
                  <a:lnTo>
                    <a:pt x="0" y="20878"/>
                  </a:lnTo>
                  <a:lnTo>
                    <a:pt x="10439" y="20878"/>
                  </a:lnTo>
                  <a:lnTo>
                    <a:pt x="10439" y="31316"/>
                  </a:lnTo>
                  <a:lnTo>
                    <a:pt x="0" y="31316"/>
                  </a:lnTo>
                  <a:lnTo>
                    <a:pt x="0" y="41754"/>
                  </a:lnTo>
                  <a:lnTo>
                    <a:pt x="20877" y="41754"/>
                  </a:lnTo>
                  <a:lnTo>
                    <a:pt x="20877" y="31316"/>
                  </a:lnTo>
                  <a:lnTo>
                    <a:pt x="31316" y="31316"/>
                  </a:lnTo>
                  <a:lnTo>
                    <a:pt x="31316"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5"/>
            <p:cNvSpPr/>
            <p:nvPr/>
          </p:nvSpPr>
          <p:spPr>
            <a:xfrm>
              <a:off x="4844025" y="4674425"/>
              <a:ext cx="1565800" cy="782900"/>
            </a:xfrm>
            <a:custGeom>
              <a:avLst/>
              <a:gdLst/>
              <a:ahLst/>
              <a:cxnLst/>
              <a:rect l="l" t="t" r="r" b="b"/>
              <a:pathLst>
                <a:path w="62632" h="31316" extrusionOk="0">
                  <a:moveTo>
                    <a:pt x="31316" y="0"/>
                  </a:moveTo>
                  <a:lnTo>
                    <a:pt x="31316" y="10438"/>
                  </a:lnTo>
                  <a:lnTo>
                    <a:pt x="1" y="10438"/>
                  </a:lnTo>
                  <a:lnTo>
                    <a:pt x="1" y="20877"/>
                  </a:lnTo>
                  <a:lnTo>
                    <a:pt x="20878" y="20877"/>
                  </a:lnTo>
                  <a:lnTo>
                    <a:pt x="20878" y="31315"/>
                  </a:lnTo>
                  <a:lnTo>
                    <a:pt x="31316" y="31315"/>
                  </a:lnTo>
                  <a:lnTo>
                    <a:pt x="31316" y="20877"/>
                  </a:lnTo>
                  <a:lnTo>
                    <a:pt x="52193" y="20877"/>
                  </a:lnTo>
                  <a:lnTo>
                    <a:pt x="52193" y="31315"/>
                  </a:lnTo>
                  <a:lnTo>
                    <a:pt x="62631" y="31315"/>
                  </a:lnTo>
                  <a:lnTo>
                    <a:pt x="62631" y="20877"/>
                  </a:lnTo>
                  <a:lnTo>
                    <a:pt x="62631" y="10438"/>
                  </a:lnTo>
                  <a:lnTo>
                    <a:pt x="41754" y="10438"/>
                  </a:lnTo>
                  <a:lnTo>
                    <a:pt x="41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5"/>
            <p:cNvSpPr/>
            <p:nvPr/>
          </p:nvSpPr>
          <p:spPr>
            <a:xfrm>
              <a:off x="5887875" y="3891525"/>
              <a:ext cx="521950" cy="521950"/>
            </a:xfrm>
            <a:custGeom>
              <a:avLst/>
              <a:gdLst/>
              <a:ahLst/>
              <a:cxnLst/>
              <a:rect l="l" t="t" r="r" b="b"/>
              <a:pathLst>
                <a:path w="20878" h="20878" extrusionOk="0">
                  <a:moveTo>
                    <a:pt x="10439" y="1"/>
                  </a:moveTo>
                  <a:lnTo>
                    <a:pt x="10439" y="10439"/>
                  </a:lnTo>
                  <a:lnTo>
                    <a:pt x="0" y="10439"/>
                  </a:lnTo>
                  <a:lnTo>
                    <a:pt x="0"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90"/>
        <p:cNvGrpSpPr/>
        <p:nvPr/>
      </p:nvGrpSpPr>
      <p:grpSpPr>
        <a:xfrm>
          <a:off x="0" y="0"/>
          <a:ext cx="0" cy="0"/>
          <a:chOff x="0" y="0"/>
          <a:chExt cx="0" cy="0"/>
        </a:xfrm>
      </p:grpSpPr>
      <p:sp>
        <p:nvSpPr>
          <p:cNvPr id="691" name="Google Shape;691;p38"/>
          <p:cNvSpPr txBox="1">
            <a:spLocks noGrp="1"/>
          </p:cNvSpPr>
          <p:nvPr>
            <p:ph type="title"/>
          </p:nvPr>
        </p:nvSpPr>
        <p:spPr>
          <a:xfrm>
            <a:off x="515725" y="654275"/>
            <a:ext cx="4299300" cy="10455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CONTENTS OF THIS </a:t>
            </a:r>
            <a:endParaRPr/>
          </a:p>
          <a:p>
            <a:pPr marL="0" lvl="0" indent="0" algn="ctr" rtl="0">
              <a:spcBef>
                <a:spcPts val="0"/>
              </a:spcBef>
              <a:spcAft>
                <a:spcPts val="0"/>
              </a:spcAft>
              <a:buNone/>
            </a:pPr>
            <a:r>
              <a:rPr lang="en" i="1"/>
              <a:t>-</a:t>
            </a:r>
            <a:r>
              <a:rPr lang="en" i="1">
                <a:latin typeface="Lora"/>
                <a:ea typeface="Lora"/>
                <a:cs typeface="Lora"/>
                <a:sym typeface="Lora"/>
              </a:rPr>
              <a:t>Template-</a:t>
            </a:r>
            <a:endParaRPr i="1">
              <a:latin typeface="Lora"/>
              <a:ea typeface="Lora"/>
              <a:cs typeface="Lora"/>
              <a:sym typeface="Lora"/>
            </a:endParaRPr>
          </a:p>
        </p:txBody>
      </p:sp>
      <p:graphicFrame>
        <p:nvGraphicFramePr>
          <p:cNvPr id="692" name="Google Shape;692;p38"/>
          <p:cNvGraphicFramePr/>
          <p:nvPr>
            <p:extLst>
              <p:ext uri="{D42A27DB-BD31-4B8C-83A1-F6EECF244321}">
                <p14:modId xmlns:p14="http://schemas.microsoft.com/office/powerpoint/2010/main" val="1622403113"/>
              </p:ext>
            </p:extLst>
          </p:nvPr>
        </p:nvGraphicFramePr>
        <p:xfrm>
          <a:off x="746488" y="2460235"/>
          <a:ext cx="3837975" cy="3345000"/>
        </p:xfrm>
        <a:graphic>
          <a:graphicData uri="http://schemas.openxmlformats.org/drawingml/2006/table">
            <a:tbl>
              <a:tblPr>
                <a:noFill/>
                <a:tableStyleId>{E8BBF9A1-D7B0-4F6F-B521-0B5CB81F2777}</a:tableStyleId>
              </a:tblPr>
              <a:tblGrid>
                <a:gridCol w="1431325">
                  <a:extLst>
                    <a:ext uri="{9D8B030D-6E8A-4147-A177-3AD203B41FA5}">
                      <a16:colId xmlns:a16="http://schemas.microsoft.com/office/drawing/2014/main" val="20000"/>
                    </a:ext>
                  </a:extLst>
                </a:gridCol>
                <a:gridCol w="2406650">
                  <a:extLst>
                    <a:ext uri="{9D8B030D-6E8A-4147-A177-3AD203B41FA5}">
                      <a16:colId xmlns:a16="http://schemas.microsoft.com/office/drawing/2014/main" val="20001"/>
                    </a:ext>
                  </a:extLst>
                </a:gridCol>
              </a:tblGrid>
              <a:tr h="669000">
                <a:tc>
                  <a:txBody>
                    <a:bodyPr/>
                    <a:lstStyle/>
                    <a:p>
                      <a:pPr marL="0" lvl="0" indent="0" algn="l" rtl="0">
                        <a:spcBef>
                          <a:spcPts val="0"/>
                        </a:spcBef>
                        <a:spcAft>
                          <a:spcPts val="0"/>
                        </a:spcAft>
                        <a:buNone/>
                      </a:pPr>
                      <a:r>
                        <a:rPr lang="en" sz="1100" b="1" i="1">
                          <a:solidFill>
                            <a:schemeClr val="dk1"/>
                          </a:solidFill>
                          <a:uFill>
                            <a:noFill/>
                          </a:uFill>
                          <a:latin typeface="Lora"/>
                          <a:ea typeface="Lora"/>
                          <a:cs typeface="Lora"/>
                          <a:sym typeface="Lora"/>
                          <a:hlinkClick r:id="rId3" action="ppaction://hlinksldjump">
                            <a:extLst>
                              <a:ext uri="{A12FA001-AC4F-418D-AE19-62706E023703}">
                                <ahyp:hlinkClr xmlns:ahyp="http://schemas.microsoft.com/office/drawing/2018/hyperlinkcolor" val="tx"/>
                              </a:ext>
                            </a:extLst>
                          </a:hlinkClick>
                        </a:rPr>
                        <a:t>Fonts</a:t>
                      </a:r>
                      <a:endParaRPr sz="1100" b="1" i="1">
                        <a:solidFill>
                          <a:schemeClr val="dk1"/>
                        </a:solidFill>
                        <a:latin typeface="Lora"/>
                        <a:ea typeface="Lora"/>
                        <a:cs typeface="Lora"/>
                        <a:sym typeface="Lor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100">
                          <a:solidFill>
                            <a:schemeClr val="dk1"/>
                          </a:solidFill>
                          <a:latin typeface="Montserrat"/>
                          <a:ea typeface="Montserrat"/>
                          <a:cs typeface="Montserrat"/>
                          <a:sym typeface="Montserrat"/>
                        </a:rPr>
                        <a:t>To view this template correctly in PowerPoint, download and install the fonts we used</a:t>
                      </a:r>
                      <a:endParaRPr sz="1100">
                        <a:solidFill>
                          <a:schemeClr val="dk1"/>
                        </a:solidFill>
                        <a:latin typeface="Montserrat"/>
                        <a:ea typeface="Montserrat"/>
                        <a:cs typeface="Montserrat"/>
                        <a:sym typeface="Montserra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669000">
                <a:tc>
                  <a:txBody>
                    <a:bodyPr/>
                    <a:lstStyle/>
                    <a:p>
                      <a:pPr marL="0" lvl="0" indent="0" algn="l" rtl="0">
                        <a:spcBef>
                          <a:spcPts val="0"/>
                        </a:spcBef>
                        <a:spcAft>
                          <a:spcPts val="0"/>
                        </a:spcAft>
                        <a:buNone/>
                      </a:pPr>
                      <a:r>
                        <a:rPr lang="en" sz="1100" b="1" i="1">
                          <a:solidFill>
                            <a:schemeClr val="dk1"/>
                          </a:solidFill>
                          <a:uFill>
                            <a:noFill/>
                          </a:uFill>
                          <a:latin typeface="Lora"/>
                          <a:ea typeface="Lora"/>
                          <a:cs typeface="Lora"/>
                          <a:sym typeface="Lora"/>
                          <a:hlinkClick r:id="rId4" action="ppaction://hlinksldjump">
                            <a:extLst>
                              <a:ext uri="{A12FA001-AC4F-418D-AE19-62706E023703}">
                                <ahyp:hlinkClr xmlns:ahyp="http://schemas.microsoft.com/office/drawing/2018/hyperlinkcolor" val="tx"/>
                              </a:ext>
                            </a:extLst>
                          </a:hlinkClick>
                        </a:rPr>
                        <a:t>Used</a:t>
                      </a:r>
                      <a:r>
                        <a:rPr lang="en" sz="1100" b="1" i="1">
                          <a:solidFill>
                            <a:schemeClr val="dk1"/>
                          </a:solidFill>
                          <a:latin typeface="Lora"/>
                          <a:ea typeface="Lora"/>
                          <a:cs typeface="Lora"/>
                          <a:sym typeface="Lora"/>
                        </a:rPr>
                        <a:t> and </a:t>
                      </a:r>
                      <a:r>
                        <a:rPr lang="en" sz="1100" b="1" i="1">
                          <a:solidFill>
                            <a:schemeClr val="dk1"/>
                          </a:solidFill>
                          <a:uFill>
                            <a:noFill/>
                          </a:uFill>
                          <a:latin typeface="Lora"/>
                          <a:ea typeface="Lora"/>
                          <a:cs typeface="Lora"/>
                          <a:sym typeface="Lora"/>
                          <a:hlinkClick r:id="rId5" action="ppaction://hlinksldjump">
                            <a:extLst>
                              <a:ext uri="{A12FA001-AC4F-418D-AE19-62706E023703}">
                                <ahyp:hlinkClr xmlns:ahyp="http://schemas.microsoft.com/office/drawing/2018/hyperlinkcolor" val="tx"/>
                              </a:ext>
                            </a:extLst>
                          </a:hlinkClick>
                        </a:rPr>
                        <a:t>alternative</a:t>
                      </a:r>
                      <a:r>
                        <a:rPr lang="en" sz="1100" b="1" i="1">
                          <a:solidFill>
                            <a:schemeClr val="dk1"/>
                          </a:solidFill>
                          <a:uFill>
                            <a:noFill/>
                          </a:uFill>
                          <a:latin typeface="Lora"/>
                          <a:ea typeface="Lora"/>
                          <a:cs typeface="Lora"/>
                          <a:sym typeface="Lora"/>
                          <a:hlinkClick r:id="rId5" action="ppaction://hlinksldjump">
                            <a:extLst>
                              <a:ext uri="{A12FA001-AC4F-418D-AE19-62706E023703}">
                                <ahyp:hlinkClr xmlns:ahyp="http://schemas.microsoft.com/office/drawing/2018/hyperlinkcolor" val="tx"/>
                              </a:ext>
                            </a:extLst>
                          </a:hlinkClick>
                        </a:rPr>
                        <a:t> resources</a:t>
                      </a:r>
                      <a:endParaRPr sz="1100" b="1" i="1">
                        <a:solidFill>
                          <a:schemeClr val="dk1"/>
                        </a:solidFill>
                        <a:latin typeface="Lora"/>
                        <a:ea typeface="Lora"/>
                        <a:cs typeface="Lora"/>
                        <a:sym typeface="Lor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100">
                          <a:solidFill>
                            <a:schemeClr val="dk1"/>
                          </a:solidFill>
                          <a:latin typeface="Montserrat"/>
                          <a:ea typeface="Montserrat"/>
                          <a:cs typeface="Montserrat"/>
                          <a:sym typeface="Montserrat"/>
                        </a:rPr>
                        <a:t>An assortment of graphic resources that are suitable for use in this presentation</a:t>
                      </a:r>
                      <a:endParaRPr sz="1100">
                        <a:solidFill>
                          <a:schemeClr val="dk1"/>
                        </a:solidFill>
                        <a:latin typeface="Montserrat"/>
                        <a:ea typeface="Montserrat"/>
                        <a:cs typeface="Montserrat"/>
                        <a:sym typeface="Montserra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69000">
                <a:tc>
                  <a:txBody>
                    <a:bodyPr/>
                    <a:lstStyle/>
                    <a:p>
                      <a:pPr marL="0" lvl="0" indent="0" algn="l" rtl="0">
                        <a:spcBef>
                          <a:spcPts val="0"/>
                        </a:spcBef>
                        <a:spcAft>
                          <a:spcPts val="0"/>
                        </a:spcAft>
                        <a:buNone/>
                      </a:pPr>
                      <a:r>
                        <a:rPr lang="en" sz="1100" b="1" i="1">
                          <a:solidFill>
                            <a:schemeClr val="dk1"/>
                          </a:solidFill>
                          <a:uFill>
                            <a:noFill/>
                          </a:uFill>
                          <a:latin typeface="Lora"/>
                          <a:ea typeface="Lora"/>
                          <a:cs typeface="Lora"/>
                          <a:sym typeface="Lora"/>
                          <a:hlinkClick r:id="rId3" action="ppaction://hlinksldjump">
                            <a:extLst>
                              <a:ext uri="{A12FA001-AC4F-418D-AE19-62706E023703}">
                                <ahyp:hlinkClr xmlns:ahyp="http://schemas.microsoft.com/office/drawing/2018/hyperlinkcolor" val="tx"/>
                              </a:ext>
                            </a:extLst>
                          </a:hlinkClick>
                        </a:rPr>
                        <a:t>Colors</a:t>
                      </a:r>
                      <a:endParaRPr sz="1100" b="1" i="1">
                        <a:solidFill>
                          <a:schemeClr val="dk1"/>
                        </a:solidFill>
                        <a:latin typeface="Lora"/>
                        <a:ea typeface="Lora"/>
                        <a:cs typeface="Lora"/>
                        <a:sym typeface="Lor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100">
                          <a:solidFill>
                            <a:schemeClr val="dk1"/>
                          </a:solidFill>
                          <a:latin typeface="Montserrat"/>
                          <a:ea typeface="Montserrat"/>
                          <a:cs typeface="Montserrat"/>
                          <a:sym typeface="Montserrat"/>
                        </a:rPr>
                        <a:t>All the colors used in this presentation</a:t>
                      </a:r>
                      <a:endParaRPr sz="1100">
                        <a:solidFill>
                          <a:schemeClr val="dk1"/>
                        </a:solidFill>
                        <a:latin typeface="Montserrat"/>
                        <a:ea typeface="Montserrat"/>
                        <a:cs typeface="Montserrat"/>
                        <a:sym typeface="Montserra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669000">
                <a:tc>
                  <a:txBody>
                    <a:bodyPr/>
                    <a:lstStyle/>
                    <a:p>
                      <a:pPr marL="0" lvl="0" indent="0" algn="l" rtl="0">
                        <a:spcBef>
                          <a:spcPts val="0"/>
                        </a:spcBef>
                        <a:spcAft>
                          <a:spcPts val="0"/>
                        </a:spcAft>
                        <a:buNone/>
                      </a:pPr>
                      <a:r>
                        <a:rPr lang="en" sz="1100" b="1" i="1">
                          <a:solidFill>
                            <a:schemeClr val="dk1"/>
                          </a:solidFill>
                          <a:uFill>
                            <a:noFill/>
                          </a:uFill>
                          <a:latin typeface="Lora"/>
                          <a:ea typeface="Lora"/>
                          <a:cs typeface="Lora"/>
                          <a:sym typeface="Lora"/>
                          <a:hlinkClick r:id="rId6" action="ppaction://hlinksldjump">
                            <a:extLst>
                              <a:ext uri="{A12FA001-AC4F-418D-AE19-62706E023703}">
                                <ahyp:hlinkClr xmlns:ahyp="http://schemas.microsoft.com/office/drawing/2018/hyperlinkcolor" val="tx"/>
                              </a:ext>
                            </a:extLst>
                          </a:hlinkClick>
                        </a:rPr>
                        <a:t>Icons</a:t>
                      </a:r>
                      <a:r>
                        <a:rPr lang="en" sz="1100" b="1" i="1">
                          <a:solidFill>
                            <a:schemeClr val="dk1"/>
                          </a:solidFill>
                          <a:latin typeface="Lora"/>
                          <a:ea typeface="Lora"/>
                          <a:cs typeface="Lora"/>
                          <a:sym typeface="Lora"/>
                        </a:rPr>
                        <a:t> and </a:t>
                      </a:r>
                      <a:r>
                        <a:rPr lang="en" sz="1100" b="1" i="1">
                          <a:solidFill>
                            <a:schemeClr val="dk1"/>
                          </a:solidFill>
                          <a:uFill>
                            <a:noFill/>
                          </a:uFill>
                          <a:latin typeface="Lora"/>
                          <a:ea typeface="Lora"/>
                          <a:cs typeface="Lora"/>
                          <a:sym typeface="Lora"/>
                          <a:hlinkClick r:id="rId7" action="ppaction://hlinksldjump">
                            <a:extLst>
                              <a:ext uri="{A12FA001-AC4F-418D-AE19-62706E023703}">
                                <ahyp:hlinkClr xmlns:ahyp="http://schemas.microsoft.com/office/drawing/2018/hyperlinkcolor" val="tx"/>
                              </a:ext>
                            </a:extLst>
                          </a:hlinkClick>
                        </a:rPr>
                        <a:t>infographic resources</a:t>
                      </a:r>
                      <a:endParaRPr sz="1100" b="1" i="1">
                        <a:solidFill>
                          <a:schemeClr val="dk1"/>
                        </a:solidFill>
                        <a:latin typeface="Lora"/>
                        <a:ea typeface="Lora"/>
                        <a:cs typeface="Lora"/>
                        <a:sym typeface="Lor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Montserrat"/>
                          <a:ea typeface="Montserrat"/>
                          <a:cs typeface="Montserrat"/>
                          <a:sym typeface="Montserrat"/>
                        </a:rPr>
                        <a:t>These can be used in the template, and their size and color can be edited</a:t>
                      </a:r>
                      <a:endParaRPr sz="1100">
                        <a:solidFill>
                          <a:schemeClr val="dk1"/>
                        </a:solidFill>
                        <a:latin typeface="Montserrat"/>
                        <a:ea typeface="Montserrat"/>
                        <a:cs typeface="Montserrat"/>
                        <a:sym typeface="Montserra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669000">
                <a:tc>
                  <a:txBody>
                    <a:bodyPr/>
                    <a:lstStyle/>
                    <a:p>
                      <a:pPr marL="0" lvl="0" indent="0" algn="l" rtl="0">
                        <a:spcBef>
                          <a:spcPts val="0"/>
                        </a:spcBef>
                        <a:spcAft>
                          <a:spcPts val="0"/>
                        </a:spcAft>
                        <a:buNone/>
                      </a:pPr>
                      <a:r>
                        <a:rPr lang="en" sz="1100" b="1" i="1">
                          <a:solidFill>
                            <a:schemeClr val="dk1"/>
                          </a:solidFill>
                          <a:latin typeface="Lora"/>
                          <a:ea typeface="Lora"/>
                          <a:cs typeface="Lora"/>
                          <a:sym typeface="Lora"/>
                        </a:rPr>
                        <a:t>Editable presentation theme </a:t>
                      </a:r>
                      <a:endParaRPr sz="1100" b="1" i="1">
                        <a:solidFill>
                          <a:schemeClr val="dk1"/>
                        </a:solidFill>
                        <a:latin typeface="Lora"/>
                        <a:ea typeface="Lora"/>
                        <a:cs typeface="Lora"/>
                        <a:sym typeface="Lor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100" dirty="0">
                          <a:solidFill>
                            <a:schemeClr val="dk1"/>
                          </a:solidFill>
                          <a:latin typeface="Montserrat"/>
                          <a:ea typeface="Montserrat"/>
                          <a:cs typeface="Montserrat"/>
                          <a:sym typeface="Montserrat"/>
                        </a:rPr>
                        <a:t>You can edit the master slides easily. For more info, click </a:t>
                      </a:r>
                      <a:r>
                        <a:rPr lang="en" sz="1100" b="1" dirty="0">
                          <a:solidFill>
                            <a:schemeClr val="dk1"/>
                          </a:solidFill>
                          <a:uFill>
                            <a:noFill/>
                          </a:uFill>
                          <a:latin typeface="Montserrat"/>
                          <a:ea typeface="Montserrat"/>
                          <a:cs typeface="Montserrat"/>
                          <a:sym typeface="Montserrat"/>
                        </a:rPr>
                        <a:t>here</a:t>
                      </a:r>
                      <a:endParaRPr sz="1100" dirty="0">
                        <a:solidFill>
                          <a:schemeClr val="dk1"/>
                        </a:solidFill>
                        <a:latin typeface="Montserrat"/>
                        <a:ea typeface="Montserrat"/>
                        <a:cs typeface="Montserrat"/>
                        <a:sym typeface="Montserra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693" name="Google Shape;693;p38"/>
          <p:cNvSpPr txBox="1"/>
          <p:nvPr/>
        </p:nvSpPr>
        <p:spPr>
          <a:xfrm>
            <a:off x="746525" y="1855300"/>
            <a:ext cx="3837900" cy="548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Montserrat"/>
                <a:ea typeface="Montserrat"/>
                <a:cs typeface="Montserrat"/>
                <a:sym typeface="Montserrat"/>
              </a:rPr>
              <a:t>You can delete this slide when you’re done editing the presentation</a:t>
            </a:r>
            <a:endParaRPr sz="1100" b="1">
              <a:solidFill>
                <a:schemeClr val="dk1"/>
              </a:solidFill>
              <a:latin typeface="Montserrat"/>
              <a:ea typeface="Montserrat"/>
              <a:cs typeface="Montserrat"/>
              <a:sym typeface="Montserrat"/>
            </a:endParaRPr>
          </a:p>
        </p:txBody>
      </p:sp>
      <p:sp>
        <p:nvSpPr>
          <p:cNvPr id="694" name="Google Shape;694;p38"/>
          <p:cNvSpPr txBox="1"/>
          <p:nvPr/>
        </p:nvSpPr>
        <p:spPr>
          <a:xfrm>
            <a:off x="662675" y="6264025"/>
            <a:ext cx="40056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dirty="0">
                <a:solidFill>
                  <a:schemeClr val="dk1"/>
                </a:solidFill>
                <a:latin typeface="Montserrat"/>
                <a:ea typeface="Montserrat"/>
                <a:cs typeface="Montserrat"/>
                <a:sym typeface="Montserrat"/>
              </a:rPr>
              <a:t>For more info:</a:t>
            </a:r>
            <a:br>
              <a:rPr lang="en" sz="1100" b="1" dirty="0">
                <a:solidFill>
                  <a:schemeClr val="dk1"/>
                </a:solidFill>
                <a:latin typeface="Montserrat"/>
                <a:ea typeface="Montserrat"/>
                <a:cs typeface="Montserrat"/>
                <a:sym typeface="Montserrat"/>
              </a:rPr>
            </a:br>
            <a:r>
              <a:rPr lang="en" sz="1100" b="1" dirty="0">
                <a:solidFill>
                  <a:schemeClr val="dk1"/>
                </a:solidFill>
                <a:uFill>
                  <a:noFill/>
                </a:uFill>
                <a:latin typeface="Montserrat"/>
                <a:ea typeface="Montserrat"/>
                <a:cs typeface="Montserrat"/>
                <a:sym typeface="Montserrat"/>
              </a:rPr>
              <a:t>SLIDESGO </a:t>
            </a:r>
            <a:r>
              <a:rPr lang="en" sz="1100" b="1" dirty="0">
                <a:solidFill>
                  <a:schemeClr val="dk1"/>
                </a:solidFill>
                <a:latin typeface="Montserrat"/>
                <a:ea typeface="Montserrat"/>
                <a:cs typeface="Montserrat"/>
                <a:sym typeface="Montserrat"/>
              </a:rPr>
              <a:t>| </a:t>
            </a:r>
            <a:r>
              <a:rPr lang="en" sz="1100" b="1" dirty="0">
                <a:solidFill>
                  <a:schemeClr val="dk1"/>
                </a:solidFill>
                <a:uFill>
                  <a:noFill/>
                </a:uFill>
                <a:latin typeface="Montserrat"/>
                <a:ea typeface="Montserrat"/>
                <a:cs typeface="Montserrat"/>
                <a:sym typeface="Montserrat"/>
              </a:rPr>
              <a:t>BLOG</a:t>
            </a:r>
            <a:r>
              <a:rPr lang="en" sz="1100" b="1" dirty="0">
                <a:solidFill>
                  <a:schemeClr val="dk1"/>
                </a:solidFill>
                <a:latin typeface="Montserrat"/>
                <a:ea typeface="Montserrat"/>
                <a:cs typeface="Montserrat"/>
                <a:sym typeface="Montserrat"/>
              </a:rPr>
              <a:t> | </a:t>
            </a:r>
            <a:r>
              <a:rPr lang="en" sz="1100" b="1" dirty="0">
                <a:solidFill>
                  <a:schemeClr val="dk1"/>
                </a:solidFill>
                <a:uFill>
                  <a:noFill/>
                </a:uFill>
                <a:latin typeface="Montserrat"/>
                <a:ea typeface="Montserrat"/>
                <a:cs typeface="Montserrat"/>
                <a:sym typeface="Montserrat"/>
              </a:rPr>
              <a:t>FAQ</a:t>
            </a:r>
            <a:r>
              <a:rPr lang="en" sz="1100" b="1" dirty="0">
                <a:solidFill>
                  <a:schemeClr val="dk1"/>
                </a:solidFill>
                <a:latin typeface="Montserrat"/>
                <a:ea typeface="Montserrat"/>
                <a:cs typeface="Montserrat"/>
                <a:sym typeface="Montserrat"/>
              </a:rPr>
              <a:t>s</a:t>
            </a:r>
            <a:endParaRPr sz="1100" b="1" dirty="0">
              <a:solidFill>
                <a:schemeClr val="dk1"/>
              </a:solidFill>
              <a:latin typeface="Montserrat"/>
              <a:ea typeface="Montserrat"/>
              <a:cs typeface="Montserrat"/>
              <a:sym typeface="Montserrat"/>
            </a:endParaRPr>
          </a:p>
        </p:txBody>
      </p:sp>
      <p:sp>
        <p:nvSpPr>
          <p:cNvPr id="695" name="Google Shape;695;p38"/>
          <p:cNvSpPr txBox="1"/>
          <p:nvPr/>
        </p:nvSpPr>
        <p:spPr>
          <a:xfrm>
            <a:off x="662675" y="5891250"/>
            <a:ext cx="40056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dirty="0">
                <a:solidFill>
                  <a:schemeClr val="dk1"/>
                </a:solidFill>
                <a:latin typeface="Montserrat"/>
                <a:ea typeface="Montserrat"/>
                <a:cs typeface="Montserrat"/>
                <a:sym typeface="Montserrat"/>
              </a:rPr>
              <a:t>You can visit our sister projects:</a:t>
            </a:r>
            <a:br>
              <a:rPr lang="en" sz="1100" b="1" dirty="0">
                <a:solidFill>
                  <a:schemeClr val="dk1"/>
                </a:solidFill>
                <a:latin typeface="Montserrat"/>
                <a:ea typeface="Montserrat"/>
                <a:cs typeface="Montserrat"/>
                <a:sym typeface="Montserrat"/>
              </a:rPr>
            </a:br>
            <a:r>
              <a:rPr lang="en" sz="1100" b="1" dirty="0">
                <a:solidFill>
                  <a:schemeClr val="dk1"/>
                </a:solidFill>
                <a:uFill>
                  <a:noFill/>
                </a:uFill>
                <a:latin typeface="Montserrat"/>
                <a:ea typeface="Montserrat"/>
                <a:cs typeface="Montserrat"/>
                <a:sym typeface="Montserrat"/>
              </a:rPr>
              <a:t>FREEPIK</a:t>
            </a:r>
            <a:r>
              <a:rPr lang="en" sz="1100" b="1" dirty="0">
                <a:solidFill>
                  <a:schemeClr val="dk1"/>
                </a:solidFill>
                <a:latin typeface="Montserrat"/>
                <a:ea typeface="Montserrat"/>
                <a:cs typeface="Montserrat"/>
                <a:sym typeface="Montserrat"/>
              </a:rPr>
              <a:t> | </a:t>
            </a:r>
            <a:r>
              <a:rPr lang="en" sz="1100" b="1" dirty="0">
                <a:solidFill>
                  <a:schemeClr val="dk1"/>
                </a:solidFill>
                <a:uFill>
                  <a:noFill/>
                </a:uFill>
                <a:latin typeface="Montserrat"/>
                <a:ea typeface="Montserrat"/>
                <a:cs typeface="Montserrat"/>
                <a:sym typeface="Montserrat"/>
              </a:rPr>
              <a:t>FLATICON</a:t>
            </a:r>
            <a:r>
              <a:rPr lang="en" sz="1100" b="1" dirty="0">
                <a:solidFill>
                  <a:schemeClr val="dk1"/>
                </a:solidFill>
                <a:latin typeface="Montserrat"/>
                <a:ea typeface="Montserrat"/>
                <a:cs typeface="Montserrat"/>
                <a:sym typeface="Montserrat"/>
              </a:rPr>
              <a:t> | </a:t>
            </a:r>
            <a:r>
              <a:rPr lang="en" sz="1100" b="1" dirty="0">
                <a:solidFill>
                  <a:schemeClr val="dk1"/>
                </a:solidFill>
                <a:uFill>
                  <a:noFill/>
                </a:uFill>
                <a:latin typeface="Montserrat"/>
                <a:ea typeface="Montserrat"/>
                <a:cs typeface="Montserrat"/>
                <a:sym typeface="Montserrat"/>
              </a:rPr>
              <a:t>STORYSET</a:t>
            </a:r>
            <a:r>
              <a:rPr lang="en" sz="1100" b="1" dirty="0">
                <a:solidFill>
                  <a:schemeClr val="dk1"/>
                </a:solidFill>
                <a:latin typeface="Montserrat"/>
                <a:ea typeface="Montserrat"/>
                <a:cs typeface="Montserrat"/>
                <a:sym typeface="Montserrat"/>
              </a:rPr>
              <a:t> | </a:t>
            </a:r>
            <a:r>
              <a:rPr lang="en" sz="1100" b="1" dirty="0">
                <a:solidFill>
                  <a:schemeClr val="dk1"/>
                </a:solidFill>
                <a:uFill>
                  <a:noFill/>
                </a:uFill>
                <a:latin typeface="Montserrat"/>
                <a:ea typeface="Montserrat"/>
                <a:cs typeface="Montserrat"/>
                <a:sym typeface="Montserrat"/>
              </a:rPr>
              <a:t>WEPIK </a:t>
            </a:r>
            <a:r>
              <a:rPr lang="en" sz="1100" b="1" dirty="0">
                <a:solidFill>
                  <a:schemeClr val="dk1"/>
                </a:solidFill>
                <a:latin typeface="Montserrat"/>
                <a:ea typeface="Montserrat"/>
                <a:cs typeface="Montserrat"/>
                <a:sym typeface="Montserrat"/>
              </a:rPr>
              <a:t>| </a:t>
            </a:r>
            <a:r>
              <a:rPr lang="en" sz="1100" b="1" dirty="0">
                <a:solidFill>
                  <a:schemeClr val="dk1"/>
                </a:solidFill>
                <a:uFill>
                  <a:noFill/>
                </a:uFill>
                <a:latin typeface="Montserrat"/>
                <a:ea typeface="Montserrat"/>
                <a:cs typeface="Montserrat"/>
                <a:sym typeface="Montserrat"/>
              </a:rPr>
              <a:t>VIDEVO</a:t>
            </a:r>
            <a:endParaRPr sz="1100" b="1" dirty="0">
              <a:solidFill>
                <a:schemeClr val="dk1"/>
              </a:solidFill>
              <a:latin typeface="Montserrat"/>
              <a:ea typeface="Montserrat"/>
              <a:cs typeface="Montserrat"/>
              <a:sym typeface="Montserrat"/>
            </a:endParaRPr>
          </a:p>
        </p:txBody>
      </p:sp>
      <p:pic>
        <p:nvPicPr>
          <p:cNvPr id="696" name="Google Shape;696;p38"/>
          <p:cNvPicPr preferRelativeResize="0"/>
          <p:nvPr/>
        </p:nvPicPr>
        <p:blipFill>
          <a:blip r:embed="rId8">
            <a:alphaModFix/>
          </a:blip>
          <a:stretch>
            <a:fillRect/>
          </a:stretch>
        </p:blipFill>
        <p:spPr>
          <a:xfrm>
            <a:off x="515874" y="6512129"/>
            <a:ext cx="431665" cy="478471"/>
          </a:xfrm>
          <a:prstGeom prst="rect">
            <a:avLst/>
          </a:prstGeom>
          <a:noFill/>
          <a:ln>
            <a:noFill/>
          </a:ln>
        </p:spPr>
      </p:pic>
      <p:pic>
        <p:nvPicPr>
          <p:cNvPr id="697" name="Google Shape;697;p38"/>
          <p:cNvPicPr preferRelativeResize="0"/>
          <p:nvPr/>
        </p:nvPicPr>
        <p:blipFill>
          <a:blip r:embed="rId8">
            <a:alphaModFix/>
          </a:blip>
          <a:stretch>
            <a:fillRect/>
          </a:stretch>
        </p:blipFill>
        <p:spPr>
          <a:xfrm flipH="1">
            <a:off x="4237588" y="1423376"/>
            <a:ext cx="249350" cy="276400"/>
          </a:xfrm>
          <a:prstGeom prst="rect">
            <a:avLst/>
          </a:prstGeom>
          <a:noFill/>
          <a:ln>
            <a:noFill/>
          </a:ln>
        </p:spPr>
      </p:pic>
      <p:sp>
        <p:nvSpPr>
          <p:cNvPr id="698" name="Google Shape;698;p38"/>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77"/>
        <p:cNvGrpSpPr/>
        <p:nvPr/>
      </p:nvGrpSpPr>
      <p:grpSpPr>
        <a:xfrm>
          <a:off x="0" y="0"/>
          <a:ext cx="0" cy="0"/>
          <a:chOff x="0" y="0"/>
          <a:chExt cx="0" cy="0"/>
        </a:xfrm>
      </p:grpSpPr>
      <p:sp>
        <p:nvSpPr>
          <p:cNvPr id="1078" name="Google Shape;1078;p56"/>
          <p:cNvSpPr txBox="1">
            <a:spLocks noGrp="1"/>
          </p:cNvSpPr>
          <p:nvPr>
            <p:ph type="title"/>
          </p:nvPr>
        </p:nvSpPr>
        <p:spPr>
          <a:xfrm>
            <a:off x="771875" y="1007748"/>
            <a:ext cx="37872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Clr>
                <a:schemeClr val="hlink"/>
              </a:buClr>
              <a:buSzPts val="1100"/>
              <a:buFont typeface="Arial"/>
              <a:buNone/>
            </a:pPr>
            <a:r>
              <a:rPr lang="en"/>
              <a:t>VALENTINE'S </a:t>
            </a:r>
            <a:r>
              <a:rPr lang="en" i="1">
                <a:latin typeface="Lora"/>
                <a:ea typeface="Lora"/>
                <a:cs typeface="Lora"/>
                <a:sym typeface="Lora"/>
              </a:rPr>
              <a:t>-Party-</a:t>
            </a:r>
            <a:endParaRPr/>
          </a:p>
        </p:txBody>
      </p:sp>
      <p:sp>
        <p:nvSpPr>
          <p:cNvPr id="1079" name="Google Shape;1079;p56"/>
          <p:cNvSpPr txBox="1"/>
          <p:nvPr/>
        </p:nvSpPr>
        <p:spPr>
          <a:xfrm>
            <a:off x="2487650" y="2717900"/>
            <a:ext cx="2089800" cy="1110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Mercury is the closest to the Sun and the smallest one in the Solar System</a:t>
            </a:r>
            <a:endParaRPr>
              <a:solidFill>
                <a:schemeClr val="dk1"/>
              </a:solidFill>
              <a:latin typeface="Montserrat"/>
              <a:ea typeface="Montserrat"/>
              <a:cs typeface="Montserrat"/>
              <a:sym typeface="Montserrat"/>
            </a:endParaRPr>
          </a:p>
        </p:txBody>
      </p:sp>
      <p:cxnSp>
        <p:nvCxnSpPr>
          <p:cNvPr id="1080" name="Google Shape;1080;p56"/>
          <p:cNvCxnSpPr/>
          <p:nvPr/>
        </p:nvCxnSpPr>
        <p:spPr>
          <a:xfrm>
            <a:off x="2487651" y="2596525"/>
            <a:ext cx="2081400" cy="0"/>
          </a:xfrm>
          <a:prstGeom prst="straightConnector1">
            <a:avLst/>
          </a:prstGeom>
          <a:noFill/>
          <a:ln w="9525" cap="flat" cmpd="sng">
            <a:solidFill>
              <a:schemeClr val="dk1"/>
            </a:solidFill>
            <a:prstDash val="solid"/>
            <a:round/>
            <a:headEnd type="none" w="med" len="med"/>
            <a:tailEnd type="none" w="med" len="med"/>
          </a:ln>
        </p:spPr>
      </p:cxnSp>
      <p:sp>
        <p:nvSpPr>
          <p:cNvPr id="1081" name="Google Shape;1081;p56"/>
          <p:cNvSpPr txBox="1"/>
          <p:nvPr/>
        </p:nvSpPr>
        <p:spPr>
          <a:xfrm>
            <a:off x="2487651" y="3949875"/>
            <a:ext cx="2089800" cy="45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Lora Medium"/>
                <a:ea typeface="Lora Medium"/>
                <a:cs typeface="Lora Medium"/>
                <a:sym typeface="Lora Medium"/>
              </a:rPr>
              <a:t>14/02/20XX</a:t>
            </a:r>
            <a:endParaRPr sz="2400">
              <a:solidFill>
                <a:schemeClr val="dk1"/>
              </a:solidFill>
              <a:latin typeface="Lora Medium"/>
              <a:ea typeface="Lora Medium"/>
              <a:cs typeface="Lora Medium"/>
              <a:sym typeface="Lora Medium"/>
            </a:endParaRPr>
          </a:p>
        </p:txBody>
      </p:sp>
      <p:sp>
        <p:nvSpPr>
          <p:cNvPr id="1082" name="Google Shape;1082;p56"/>
          <p:cNvSpPr txBox="1"/>
          <p:nvPr/>
        </p:nvSpPr>
        <p:spPr>
          <a:xfrm>
            <a:off x="2487651" y="4593075"/>
            <a:ext cx="2089800" cy="983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400" i="1">
                <a:solidFill>
                  <a:schemeClr val="dk1"/>
                </a:solidFill>
                <a:latin typeface="Lora"/>
                <a:ea typeface="Lora"/>
                <a:cs typeface="Lora"/>
                <a:sym typeface="Lora"/>
              </a:rPr>
              <a:t>Sandra Doe</a:t>
            </a:r>
            <a:endParaRPr sz="2400" i="1">
              <a:solidFill>
                <a:schemeClr val="dk1"/>
              </a:solidFill>
              <a:latin typeface="Lora"/>
              <a:ea typeface="Lora"/>
              <a:cs typeface="Lora"/>
              <a:sym typeface="Lora"/>
            </a:endParaRPr>
          </a:p>
          <a:p>
            <a:pPr marL="0" lvl="0" indent="0" algn="l" rtl="0">
              <a:spcBef>
                <a:spcPts val="0"/>
              </a:spcBef>
              <a:spcAft>
                <a:spcPts val="0"/>
              </a:spcAft>
              <a:buNone/>
            </a:pPr>
            <a:r>
              <a:rPr lang="en" sz="1600">
                <a:solidFill>
                  <a:schemeClr val="dk1"/>
                </a:solidFill>
                <a:latin typeface="Montserrat Medium"/>
                <a:ea typeface="Montserrat Medium"/>
                <a:cs typeface="Montserrat Medium"/>
                <a:sym typeface="Montserrat Medium"/>
              </a:rPr>
              <a:t>Tickets $10 - $30</a:t>
            </a:r>
            <a:endParaRPr sz="1600">
              <a:solidFill>
                <a:schemeClr val="dk1"/>
              </a:solidFill>
              <a:latin typeface="Montserrat Medium"/>
              <a:ea typeface="Montserrat Medium"/>
              <a:cs typeface="Montserrat Medium"/>
              <a:sym typeface="Montserrat Medium"/>
            </a:endParaRPr>
          </a:p>
        </p:txBody>
      </p:sp>
      <p:sp>
        <p:nvSpPr>
          <p:cNvPr id="1083" name="Google Shape;1083;p56"/>
          <p:cNvSpPr txBox="1"/>
          <p:nvPr/>
        </p:nvSpPr>
        <p:spPr>
          <a:xfrm>
            <a:off x="2335325" y="5995888"/>
            <a:ext cx="8127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i="1">
                <a:solidFill>
                  <a:schemeClr val="dk1"/>
                </a:solidFill>
                <a:latin typeface="Lora"/>
                <a:ea typeface="Lora"/>
                <a:cs typeface="Lora"/>
                <a:sym typeface="Lora"/>
              </a:rPr>
              <a:t>14</a:t>
            </a:r>
            <a:endParaRPr sz="3600">
              <a:solidFill>
                <a:schemeClr val="dk1"/>
              </a:solidFill>
            </a:endParaRPr>
          </a:p>
        </p:txBody>
      </p:sp>
      <p:sp>
        <p:nvSpPr>
          <p:cNvPr id="1084" name="Google Shape;1084;p56"/>
          <p:cNvSpPr txBox="1"/>
          <p:nvPr/>
        </p:nvSpPr>
        <p:spPr>
          <a:xfrm>
            <a:off x="3148165" y="5995888"/>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12 pm</a:t>
            </a:r>
            <a:endParaRPr sz="2400">
              <a:solidFill>
                <a:schemeClr val="dk1"/>
              </a:solidFill>
            </a:endParaRPr>
          </a:p>
        </p:txBody>
      </p:sp>
      <p:sp>
        <p:nvSpPr>
          <p:cNvPr id="1085" name="Google Shape;1085;p56"/>
          <p:cNvSpPr txBox="1"/>
          <p:nvPr/>
        </p:nvSpPr>
        <p:spPr>
          <a:xfrm>
            <a:off x="749985" y="5995888"/>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a:t>
            </a:r>
            <a:endParaRPr sz="2400">
              <a:solidFill>
                <a:schemeClr val="dk1"/>
              </a:solidFill>
            </a:endParaRPr>
          </a:p>
        </p:txBody>
      </p:sp>
      <p:cxnSp>
        <p:nvCxnSpPr>
          <p:cNvPr id="1086" name="Google Shape;1086;p56"/>
          <p:cNvCxnSpPr/>
          <p:nvPr/>
        </p:nvCxnSpPr>
        <p:spPr>
          <a:xfrm>
            <a:off x="2323325" y="6091438"/>
            <a:ext cx="0" cy="455400"/>
          </a:xfrm>
          <a:prstGeom prst="straightConnector1">
            <a:avLst/>
          </a:prstGeom>
          <a:noFill/>
          <a:ln w="9525" cap="flat" cmpd="sng">
            <a:solidFill>
              <a:schemeClr val="dk1"/>
            </a:solidFill>
            <a:prstDash val="solid"/>
            <a:round/>
            <a:headEnd type="none" w="med" len="med"/>
            <a:tailEnd type="none" w="med" len="med"/>
          </a:ln>
        </p:spPr>
      </p:cxnSp>
      <p:cxnSp>
        <p:nvCxnSpPr>
          <p:cNvPr id="1087" name="Google Shape;1087;p56"/>
          <p:cNvCxnSpPr/>
          <p:nvPr/>
        </p:nvCxnSpPr>
        <p:spPr>
          <a:xfrm>
            <a:off x="3160025" y="6091438"/>
            <a:ext cx="0" cy="455400"/>
          </a:xfrm>
          <a:prstGeom prst="straightConnector1">
            <a:avLst/>
          </a:prstGeom>
          <a:noFill/>
          <a:ln w="9525" cap="flat" cmpd="sng">
            <a:solidFill>
              <a:schemeClr val="dk1"/>
            </a:solidFill>
            <a:prstDash val="solid"/>
            <a:round/>
            <a:headEnd type="none" w="med" len="med"/>
            <a:tailEnd type="none" w="med" len="med"/>
          </a:ln>
        </p:spPr>
      </p:cxnSp>
      <p:sp>
        <p:nvSpPr>
          <p:cNvPr id="1088" name="Google Shape;1088;p56"/>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1089" name="Google Shape;1089;p56"/>
          <p:cNvPicPr preferRelativeResize="0"/>
          <p:nvPr/>
        </p:nvPicPr>
        <p:blipFill rotWithShape="1">
          <a:blip r:embed="rId3">
            <a:alphaModFix/>
          </a:blip>
          <a:srcRect l="10172" r="10172"/>
          <a:stretch/>
        </p:blipFill>
        <p:spPr>
          <a:xfrm>
            <a:off x="753338" y="2596550"/>
            <a:ext cx="1581900" cy="2979600"/>
          </a:xfrm>
          <a:prstGeom prst="ellipse">
            <a:avLst/>
          </a:prstGeom>
          <a:noFill/>
          <a:ln>
            <a:noFill/>
          </a:ln>
        </p:spPr>
      </p:pic>
      <p:cxnSp>
        <p:nvCxnSpPr>
          <p:cNvPr id="1090" name="Google Shape;1090;p56"/>
          <p:cNvCxnSpPr/>
          <p:nvPr/>
        </p:nvCxnSpPr>
        <p:spPr>
          <a:xfrm>
            <a:off x="777725" y="5995900"/>
            <a:ext cx="3787200" cy="0"/>
          </a:xfrm>
          <a:prstGeom prst="straightConnector1">
            <a:avLst/>
          </a:prstGeom>
          <a:noFill/>
          <a:ln w="9525" cap="flat" cmpd="sng">
            <a:solidFill>
              <a:schemeClr val="dk1"/>
            </a:solidFill>
            <a:prstDash val="solid"/>
            <a:round/>
            <a:headEnd type="none" w="med" len="med"/>
            <a:tailEnd type="none" w="med" len="med"/>
          </a:ln>
        </p:spPr>
      </p:cxnSp>
      <p:cxnSp>
        <p:nvCxnSpPr>
          <p:cNvPr id="1091" name="Google Shape;1091;p56"/>
          <p:cNvCxnSpPr/>
          <p:nvPr/>
        </p:nvCxnSpPr>
        <p:spPr>
          <a:xfrm>
            <a:off x="777725" y="6642400"/>
            <a:ext cx="3787200" cy="0"/>
          </a:xfrm>
          <a:prstGeom prst="straightConnector1">
            <a:avLst/>
          </a:prstGeom>
          <a:noFill/>
          <a:ln w="9525" cap="flat" cmpd="sng">
            <a:solidFill>
              <a:schemeClr val="dk1"/>
            </a:solidFill>
            <a:prstDash val="solid"/>
            <a:round/>
            <a:headEnd type="none" w="med" len="med"/>
            <a:tailEnd type="none" w="med" len="med"/>
          </a:ln>
        </p:spPr>
      </p:cxnSp>
      <p:pic>
        <p:nvPicPr>
          <p:cNvPr id="1092" name="Google Shape;1092;p56"/>
          <p:cNvPicPr preferRelativeResize="0"/>
          <p:nvPr/>
        </p:nvPicPr>
        <p:blipFill>
          <a:blip r:embed="rId4">
            <a:alphaModFix/>
          </a:blip>
          <a:stretch>
            <a:fillRect/>
          </a:stretch>
        </p:blipFill>
        <p:spPr>
          <a:xfrm flipH="1">
            <a:off x="596363" y="616438"/>
            <a:ext cx="249350" cy="276400"/>
          </a:xfrm>
          <a:prstGeom prst="rect">
            <a:avLst/>
          </a:prstGeom>
          <a:noFill/>
          <a:ln>
            <a:noFill/>
          </a:ln>
        </p:spPr>
      </p:pic>
      <p:pic>
        <p:nvPicPr>
          <p:cNvPr id="1093" name="Google Shape;1093;p56"/>
          <p:cNvPicPr preferRelativeResize="0"/>
          <p:nvPr/>
        </p:nvPicPr>
        <p:blipFill>
          <a:blip r:embed="rId4">
            <a:alphaModFix/>
          </a:blip>
          <a:stretch>
            <a:fillRect/>
          </a:stretch>
        </p:blipFill>
        <p:spPr>
          <a:xfrm>
            <a:off x="1766677" y="5243924"/>
            <a:ext cx="249350" cy="276400"/>
          </a:xfrm>
          <a:prstGeom prst="rect">
            <a:avLst/>
          </a:prstGeom>
          <a:noFill/>
          <a:ln>
            <a:noFill/>
          </a:ln>
        </p:spPr>
      </p:pic>
      <p:pic>
        <p:nvPicPr>
          <p:cNvPr id="1094" name="Google Shape;1094;p56"/>
          <p:cNvPicPr preferRelativeResize="0"/>
          <p:nvPr/>
        </p:nvPicPr>
        <p:blipFill>
          <a:blip r:embed="rId4">
            <a:alphaModFix/>
          </a:blip>
          <a:stretch>
            <a:fillRect/>
          </a:stretch>
        </p:blipFill>
        <p:spPr>
          <a:xfrm>
            <a:off x="749980" y="2034330"/>
            <a:ext cx="311259" cy="345025"/>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98"/>
        <p:cNvGrpSpPr/>
        <p:nvPr/>
      </p:nvGrpSpPr>
      <p:grpSpPr>
        <a:xfrm>
          <a:off x="0" y="0"/>
          <a:ext cx="0" cy="0"/>
          <a:chOff x="0" y="0"/>
          <a:chExt cx="0" cy="0"/>
        </a:xfrm>
      </p:grpSpPr>
      <p:sp>
        <p:nvSpPr>
          <p:cNvPr id="1099" name="Google Shape;1099;p57"/>
          <p:cNvSpPr txBox="1">
            <a:spLocks noGrp="1"/>
          </p:cNvSpPr>
          <p:nvPr>
            <p:ph type="title"/>
          </p:nvPr>
        </p:nvSpPr>
        <p:spPr>
          <a:xfrm>
            <a:off x="826175" y="3674375"/>
            <a:ext cx="36786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Valentine's </a:t>
            </a:r>
            <a:r>
              <a:rPr lang="en" i="1">
                <a:latin typeface="Lora"/>
                <a:ea typeface="Lora"/>
                <a:cs typeface="Lora"/>
                <a:sym typeface="Lora"/>
              </a:rPr>
              <a:t>-Party-</a:t>
            </a:r>
            <a:endParaRPr/>
          </a:p>
        </p:txBody>
      </p:sp>
      <p:sp>
        <p:nvSpPr>
          <p:cNvPr id="1100" name="Google Shape;1100;p57"/>
          <p:cNvSpPr txBox="1"/>
          <p:nvPr/>
        </p:nvSpPr>
        <p:spPr>
          <a:xfrm>
            <a:off x="831425" y="899396"/>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Your club</a:t>
            </a:r>
            <a:endParaRPr sz="2400">
              <a:solidFill>
                <a:schemeClr val="dk1"/>
              </a:solidFill>
            </a:endParaRPr>
          </a:p>
        </p:txBody>
      </p:sp>
      <p:sp>
        <p:nvSpPr>
          <p:cNvPr id="1101" name="Google Shape;1101;p57"/>
          <p:cNvSpPr txBox="1"/>
          <p:nvPr/>
        </p:nvSpPr>
        <p:spPr>
          <a:xfrm>
            <a:off x="2744063" y="2238438"/>
            <a:ext cx="1760700" cy="646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12 pm</a:t>
            </a:r>
            <a:endParaRPr sz="2400">
              <a:solidFill>
                <a:schemeClr val="dk1"/>
              </a:solidFill>
            </a:endParaRPr>
          </a:p>
        </p:txBody>
      </p:sp>
      <p:sp>
        <p:nvSpPr>
          <p:cNvPr id="1102" name="Google Shape;1102;p57"/>
          <p:cNvSpPr txBox="1"/>
          <p:nvPr/>
        </p:nvSpPr>
        <p:spPr>
          <a:xfrm>
            <a:off x="826188" y="2238438"/>
            <a:ext cx="1760700" cy="646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 14</a:t>
            </a:r>
            <a:endParaRPr sz="2400">
              <a:solidFill>
                <a:schemeClr val="dk1"/>
              </a:solidFill>
            </a:endParaRPr>
          </a:p>
        </p:txBody>
      </p:sp>
      <p:sp>
        <p:nvSpPr>
          <p:cNvPr id="1103" name="Google Shape;1103;p57"/>
          <p:cNvSpPr txBox="1"/>
          <p:nvPr/>
        </p:nvSpPr>
        <p:spPr>
          <a:xfrm>
            <a:off x="830975" y="1566825"/>
            <a:ext cx="3669000" cy="55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a:t>
            </a:r>
            <a:endParaRPr>
              <a:solidFill>
                <a:schemeClr val="dk1"/>
              </a:solidFill>
              <a:latin typeface="Montserrat"/>
              <a:ea typeface="Montserrat"/>
              <a:cs typeface="Montserrat"/>
              <a:sym typeface="Montserrat"/>
            </a:endParaRPr>
          </a:p>
        </p:txBody>
      </p:sp>
      <p:sp>
        <p:nvSpPr>
          <p:cNvPr id="1104" name="Google Shape;1104;p57"/>
          <p:cNvSpPr txBox="1"/>
          <p:nvPr/>
        </p:nvSpPr>
        <p:spPr>
          <a:xfrm>
            <a:off x="826175" y="5988650"/>
            <a:ext cx="3678600" cy="554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14/02/2XXX</a:t>
            </a:r>
            <a:endParaRPr sz="2400">
              <a:solidFill>
                <a:schemeClr val="dk1"/>
              </a:solidFill>
            </a:endParaRPr>
          </a:p>
        </p:txBody>
      </p:sp>
      <p:sp>
        <p:nvSpPr>
          <p:cNvPr id="1105" name="Google Shape;1105;p57"/>
          <p:cNvSpPr txBox="1"/>
          <p:nvPr/>
        </p:nvSpPr>
        <p:spPr>
          <a:xfrm>
            <a:off x="826175" y="3002763"/>
            <a:ext cx="3678600" cy="69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sz="1600">
                <a:solidFill>
                  <a:schemeClr val="dk1"/>
                </a:solidFill>
                <a:latin typeface="Montserrat Medium"/>
                <a:ea typeface="Montserrat Medium"/>
                <a:cs typeface="Montserrat Medium"/>
                <a:sym typeface="Montserrat Medium"/>
              </a:rPr>
              <a:t>Doors: 21:00 / Free parking / </a:t>
            </a:r>
            <a:endParaRPr sz="1600">
              <a:solidFill>
                <a:schemeClr val="dk1"/>
              </a:solidFill>
              <a:latin typeface="Montserrat Medium"/>
              <a:ea typeface="Montserrat Medium"/>
              <a:cs typeface="Montserrat Medium"/>
              <a:sym typeface="Montserrat Medium"/>
            </a:endParaRPr>
          </a:p>
          <a:p>
            <a:pPr marL="0" lvl="0" indent="0" algn="ctr" rtl="0">
              <a:spcBef>
                <a:spcPts val="0"/>
              </a:spcBef>
              <a:spcAft>
                <a:spcPts val="0"/>
              </a:spcAft>
              <a:buClr>
                <a:schemeClr val="hlink"/>
              </a:buClr>
              <a:buSzPts val="1100"/>
              <a:buFont typeface="Arial"/>
              <a:buNone/>
            </a:pPr>
            <a:r>
              <a:rPr lang="en" sz="1600">
                <a:solidFill>
                  <a:schemeClr val="dk1"/>
                </a:solidFill>
                <a:latin typeface="Montserrat Medium"/>
                <a:ea typeface="Montserrat Medium"/>
                <a:cs typeface="Montserrat Medium"/>
                <a:sym typeface="Montserrat Medium"/>
              </a:rPr>
              <a:t>Ages 18+ / Entry $25</a:t>
            </a:r>
            <a:endParaRPr sz="1600">
              <a:solidFill>
                <a:schemeClr val="dk1"/>
              </a:solidFill>
              <a:latin typeface="Montserrat Medium"/>
              <a:ea typeface="Montserrat Medium"/>
              <a:cs typeface="Montserrat Medium"/>
              <a:sym typeface="Montserrat Medium"/>
            </a:endParaRPr>
          </a:p>
        </p:txBody>
      </p:sp>
      <p:cxnSp>
        <p:nvCxnSpPr>
          <p:cNvPr id="1106" name="Google Shape;1106;p57"/>
          <p:cNvCxnSpPr/>
          <p:nvPr/>
        </p:nvCxnSpPr>
        <p:spPr>
          <a:xfrm>
            <a:off x="1709675" y="6563325"/>
            <a:ext cx="1911600" cy="0"/>
          </a:xfrm>
          <a:prstGeom prst="straightConnector1">
            <a:avLst/>
          </a:prstGeom>
          <a:noFill/>
          <a:ln w="9525" cap="flat" cmpd="sng">
            <a:solidFill>
              <a:schemeClr val="dk1"/>
            </a:solidFill>
            <a:prstDash val="solid"/>
            <a:round/>
            <a:headEnd type="none" w="med" len="med"/>
            <a:tailEnd type="none" w="med" len="med"/>
          </a:ln>
        </p:spPr>
      </p:cxnSp>
      <p:sp>
        <p:nvSpPr>
          <p:cNvPr id="1107" name="Google Shape;1107;p57"/>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1108" name="Google Shape;1108;p57"/>
          <p:cNvPicPr preferRelativeResize="0"/>
          <p:nvPr/>
        </p:nvPicPr>
        <p:blipFill>
          <a:blip r:embed="rId3">
            <a:alphaModFix/>
          </a:blip>
          <a:stretch>
            <a:fillRect/>
          </a:stretch>
        </p:blipFill>
        <p:spPr>
          <a:xfrm rot="-5400000" flipH="1">
            <a:off x="724444" y="4211367"/>
            <a:ext cx="794756" cy="812493"/>
          </a:xfrm>
          <a:prstGeom prst="rect">
            <a:avLst/>
          </a:prstGeom>
          <a:noFill/>
          <a:ln>
            <a:noFill/>
          </a:ln>
        </p:spPr>
      </p:pic>
      <p:pic>
        <p:nvPicPr>
          <p:cNvPr id="1109" name="Google Shape;1109;p57"/>
          <p:cNvPicPr preferRelativeResize="0"/>
          <p:nvPr/>
        </p:nvPicPr>
        <p:blipFill>
          <a:blip r:embed="rId3">
            <a:alphaModFix/>
          </a:blip>
          <a:stretch>
            <a:fillRect/>
          </a:stretch>
        </p:blipFill>
        <p:spPr>
          <a:xfrm rot="5400000">
            <a:off x="3811740" y="4211366"/>
            <a:ext cx="794773" cy="812496"/>
          </a:xfrm>
          <a:prstGeom prst="rect">
            <a:avLst/>
          </a:prstGeom>
          <a:noFill/>
          <a:ln>
            <a:noFill/>
          </a:ln>
        </p:spPr>
      </p:pic>
      <p:sp>
        <p:nvSpPr>
          <p:cNvPr id="1110" name="Google Shape;1110;p57"/>
          <p:cNvSpPr txBox="1"/>
          <p:nvPr/>
        </p:nvSpPr>
        <p:spPr>
          <a:xfrm>
            <a:off x="826175" y="5090025"/>
            <a:ext cx="3678600" cy="89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Neptune is the farthest planet from the Sun. It's also the fourth-largest planet by diameter in the Solar System </a:t>
            </a:r>
            <a:endParaRPr>
              <a:solidFill>
                <a:schemeClr val="dk1"/>
              </a:solidFill>
              <a:latin typeface="Montserrat"/>
              <a:ea typeface="Montserrat"/>
              <a:cs typeface="Montserrat"/>
              <a:sym typeface="Montserrat"/>
            </a:endParaRPr>
          </a:p>
        </p:txBody>
      </p:sp>
      <p:pic>
        <p:nvPicPr>
          <p:cNvPr id="1111" name="Google Shape;1111;p57"/>
          <p:cNvPicPr preferRelativeResize="0"/>
          <p:nvPr/>
        </p:nvPicPr>
        <p:blipFill>
          <a:blip r:embed="rId4">
            <a:alphaModFix/>
          </a:blip>
          <a:stretch>
            <a:fillRect/>
          </a:stretch>
        </p:blipFill>
        <p:spPr>
          <a:xfrm flipH="1">
            <a:off x="838863" y="6213201"/>
            <a:ext cx="249350" cy="276400"/>
          </a:xfrm>
          <a:prstGeom prst="rect">
            <a:avLst/>
          </a:prstGeom>
          <a:noFill/>
          <a:ln>
            <a:noFill/>
          </a:ln>
        </p:spPr>
      </p:pic>
      <p:pic>
        <p:nvPicPr>
          <p:cNvPr id="1112" name="Google Shape;1112;p57"/>
          <p:cNvPicPr preferRelativeResize="0"/>
          <p:nvPr/>
        </p:nvPicPr>
        <p:blipFill>
          <a:blip r:embed="rId4">
            <a:alphaModFix/>
          </a:blip>
          <a:stretch>
            <a:fillRect/>
          </a:stretch>
        </p:blipFill>
        <p:spPr>
          <a:xfrm flipH="1">
            <a:off x="4369039" y="624574"/>
            <a:ext cx="446025" cy="4944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16"/>
        <p:cNvGrpSpPr/>
        <p:nvPr/>
      </p:nvGrpSpPr>
      <p:grpSpPr>
        <a:xfrm>
          <a:off x="0" y="0"/>
          <a:ext cx="0" cy="0"/>
          <a:chOff x="0" y="0"/>
          <a:chExt cx="0" cy="0"/>
        </a:xfrm>
      </p:grpSpPr>
      <p:sp>
        <p:nvSpPr>
          <p:cNvPr id="1117" name="Google Shape;1117;p58"/>
          <p:cNvSpPr txBox="1">
            <a:spLocks noGrp="1"/>
          </p:cNvSpPr>
          <p:nvPr>
            <p:ph type="title"/>
          </p:nvPr>
        </p:nvSpPr>
        <p:spPr>
          <a:xfrm>
            <a:off x="515725" y="654275"/>
            <a:ext cx="4299300" cy="10455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Clr>
                <a:schemeClr val="hlink"/>
              </a:buClr>
              <a:buSzPts val="1100"/>
              <a:buFont typeface="Arial"/>
              <a:buNone/>
            </a:pPr>
            <a:r>
              <a:rPr lang="en"/>
              <a:t>PLEASE SCAN</a:t>
            </a:r>
            <a:endParaRPr/>
          </a:p>
          <a:p>
            <a:pPr marL="0" lvl="0" indent="0" algn="ctr" rtl="0">
              <a:spcBef>
                <a:spcPts val="0"/>
              </a:spcBef>
              <a:spcAft>
                <a:spcPts val="0"/>
              </a:spcAft>
              <a:buClr>
                <a:schemeClr val="hlink"/>
              </a:buClr>
              <a:buSzPts val="1100"/>
              <a:buFont typeface="Arial"/>
              <a:buNone/>
            </a:pPr>
            <a:r>
              <a:rPr lang="en" i="1">
                <a:latin typeface="Lora"/>
                <a:ea typeface="Lora"/>
                <a:cs typeface="Lora"/>
                <a:sym typeface="Lora"/>
              </a:rPr>
              <a:t>- These QR -</a:t>
            </a:r>
            <a:endParaRPr/>
          </a:p>
        </p:txBody>
      </p:sp>
      <p:sp>
        <p:nvSpPr>
          <p:cNvPr id="1118" name="Google Shape;1118;p58"/>
          <p:cNvSpPr/>
          <p:nvPr/>
        </p:nvSpPr>
        <p:spPr>
          <a:xfrm>
            <a:off x="711313" y="2386208"/>
            <a:ext cx="1711200" cy="1711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 name="Google Shape;1119;p58"/>
          <p:cNvGrpSpPr/>
          <p:nvPr/>
        </p:nvGrpSpPr>
        <p:grpSpPr>
          <a:xfrm>
            <a:off x="887895" y="2562790"/>
            <a:ext cx="1358036" cy="1358036"/>
            <a:chOff x="1190625" y="238125"/>
            <a:chExt cx="5219200" cy="5219200"/>
          </a:xfrm>
        </p:grpSpPr>
        <p:sp>
          <p:nvSpPr>
            <p:cNvPr id="1120" name="Google Shape;1120;p58"/>
            <p:cNvSpPr/>
            <p:nvPr/>
          </p:nvSpPr>
          <p:spPr>
            <a:xfrm>
              <a:off x="1712525"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8"/>
            <p:cNvSpPr/>
            <p:nvPr/>
          </p:nvSpPr>
          <p:spPr>
            <a:xfrm>
              <a:off x="4583075" y="238125"/>
              <a:ext cx="1826750" cy="2087675"/>
            </a:xfrm>
            <a:custGeom>
              <a:avLst/>
              <a:gdLst/>
              <a:ahLst/>
              <a:cxnLst/>
              <a:rect l="l" t="t" r="r" b="b"/>
              <a:pathLst>
                <a:path w="73070" h="83507" extrusionOk="0">
                  <a:moveTo>
                    <a:pt x="62631" y="10438"/>
                  </a:moveTo>
                  <a:lnTo>
                    <a:pt x="62631" y="52192"/>
                  </a:lnTo>
                  <a:lnTo>
                    <a:pt x="20877" y="52192"/>
                  </a:lnTo>
                  <a:lnTo>
                    <a:pt x="20877" y="10438"/>
                  </a:lnTo>
                  <a:close/>
                  <a:moveTo>
                    <a:pt x="10439" y="0"/>
                  </a:moveTo>
                  <a:lnTo>
                    <a:pt x="10439" y="10438"/>
                  </a:lnTo>
                  <a:lnTo>
                    <a:pt x="1" y="10438"/>
                  </a:lnTo>
                  <a:lnTo>
                    <a:pt x="1" y="20877"/>
                  </a:lnTo>
                  <a:lnTo>
                    <a:pt x="10439" y="20877"/>
                  </a:lnTo>
                  <a:lnTo>
                    <a:pt x="10439" y="62630"/>
                  </a:lnTo>
                  <a:lnTo>
                    <a:pt x="20877" y="62630"/>
                  </a:lnTo>
                  <a:lnTo>
                    <a:pt x="20877" y="73068"/>
                  </a:lnTo>
                  <a:lnTo>
                    <a:pt x="10439" y="73068"/>
                  </a:lnTo>
                  <a:lnTo>
                    <a:pt x="10439" y="83507"/>
                  </a:lnTo>
                  <a:lnTo>
                    <a:pt x="31316" y="83507"/>
                  </a:lnTo>
                  <a:lnTo>
                    <a:pt x="31316" y="62630"/>
                  </a:lnTo>
                  <a:lnTo>
                    <a:pt x="62631" y="62630"/>
                  </a:lnTo>
                  <a:lnTo>
                    <a:pt x="62631" y="73068"/>
                  </a:lnTo>
                  <a:lnTo>
                    <a:pt x="73069" y="73068"/>
                  </a:lnTo>
                  <a:lnTo>
                    <a:pt x="73069" y="62630"/>
                  </a:lnTo>
                  <a:lnTo>
                    <a:pt x="7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8"/>
            <p:cNvSpPr/>
            <p:nvPr/>
          </p:nvSpPr>
          <p:spPr>
            <a:xfrm>
              <a:off x="5365950"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8"/>
            <p:cNvSpPr/>
            <p:nvPr/>
          </p:nvSpPr>
          <p:spPr>
            <a:xfrm>
              <a:off x="1712525" y="4413450"/>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8"/>
            <p:cNvSpPr/>
            <p:nvPr/>
          </p:nvSpPr>
          <p:spPr>
            <a:xfrm>
              <a:off x="4844025" y="389152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8"/>
            <p:cNvSpPr/>
            <p:nvPr/>
          </p:nvSpPr>
          <p:spPr>
            <a:xfrm>
              <a:off x="3539250" y="5196325"/>
              <a:ext cx="260975" cy="261000"/>
            </a:xfrm>
            <a:custGeom>
              <a:avLst/>
              <a:gdLst/>
              <a:ahLst/>
              <a:cxnLst/>
              <a:rect l="l" t="t" r="r" b="b"/>
              <a:pathLst>
                <a:path w="10439" h="10440" extrusionOk="0">
                  <a:moveTo>
                    <a:pt x="0" y="1"/>
                  </a:moveTo>
                  <a:lnTo>
                    <a:pt x="0"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8"/>
            <p:cNvSpPr/>
            <p:nvPr/>
          </p:nvSpPr>
          <p:spPr>
            <a:xfrm>
              <a:off x="3800200" y="4152500"/>
              <a:ext cx="260975" cy="260975"/>
            </a:xfrm>
            <a:custGeom>
              <a:avLst/>
              <a:gdLst/>
              <a:ahLst/>
              <a:cxnLst/>
              <a:rect l="l" t="t" r="r" b="b"/>
              <a:pathLst>
                <a:path w="10439"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8"/>
            <p:cNvSpPr/>
            <p:nvPr/>
          </p:nvSpPr>
          <p:spPr>
            <a:xfrm>
              <a:off x="3800200" y="46744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8"/>
            <p:cNvSpPr/>
            <p:nvPr/>
          </p:nvSpPr>
          <p:spPr>
            <a:xfrm>
              <a:off x="6148825" y="336962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8"/>
            <p:cNvSpPr/>
            <p:nvPr/>
          </p:nvSpPr>
          <p:spPr>
            <a:xfrm>
              <a:off x="1190625" y="33696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8"/>
            <p:cNvSpPr/>
            <p:nvPr/>
          </p:nvSpPr>
          <p:spPr>
            <a:xfrm>
              <a:off x="11906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8"/>
            <p:cNvSpPr/>
            <p:nvPr/>
          </p:nvSpPr>
          <p:spPr>
            <a:xfrm>
              <a:off x="3539250" y="499075"/>
              <a:ext cx="782900" cy="521950"/>
            </a:xfrm>
            <a:custGeom>
              <a:avLst/>
              <a:gdLst/>
              <a:ahLst/>
              <a:cxnLst/>
              <a:rect l="l" t="t" r="r" b="b"/>
              <a:pathLst>
                <a:path w="31316" h="20878" extrusionOk="0">
                  <a:moveTo>
                    <a:pt x="20877" y="0"/>
                  </a:moveTo>
                  <a:lnTo>
                    <a:pt x="20877" y="10439"/>
                  </a:lnTo>
                  <a:lnTo>
                    <a:pt x="0" y="10439"/>
                  </a:lnTo>
                  <a:lnTo>
                    <a:pt x="0" y="20877"/>
                  </a:lnTo>
                  <a:lnTo>
                    <a:pt x="31315" y="20877"/>
                  </a:lnTo>
                  <a:lnTo>
                    <a:pt x="31315" y="10439"/>
                  </a:lnTo>
                  <a:lnTo>
                    <a:pt x="313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8"/>
            <p:cNvSpPr/>
            <p:nvPr/>
          </p:nvSpPr>
          <p:spPr>
            <a:xfrm>
              <a:off x="3017325" y="2325775"/>
              <a:ext cx="3392500" cy="2609625"/>
            </a:xfrm>
            <a:custGeom>
              <a:avLst/>
              <a:gdLst/>
              <a:ahLst/>
              <a:cxnLst/>
              <a:rect l="l" t="t" r="r" b="b"/>
              <a:pathLst>
                <a:path w="135700" h="104385" extrusionOk="0">
                  <a:moveTo>
                    <a:pt x="93946" y="52193"/>
                  </a:moveTo>
                  <a:lnTo>
                    <a:pt x="93946" y="83508"/>
                  </a:lnTo>
                  <a:lnTo>
                    <a:pt x="62631" y="83508"/>
                  </a:lnTo>
                  <a:lnTo>
                    <a:pt x="62631" y="52193"/>
                  </a:lnTo>
                  <a:close/>
                  <a:moveTo>
                    <a:pt x="125261" y="1"/>
                  </a:moveTo>
                  <a:lnTo>
                    <a:pt x="125261" y="10439"/>
                  </a:lnTo>
                  <a:lnTo>
                    <a:pt x="104384" y="10439"/>
                  </a:lnTo>
                  <a:lnTo>
                    <a:pt x="104384" y="20878"/>
                  </a:lnTo>
                  <a:lnTo>
                    <a:pt x="73069" y="20878"/>
                  </a:lnTo>
                  <a:lnTo>
                    <a:pt x="73069" y="10439"/>
                  </a:lnTo>
                  <a:lnTo>
                    <a:pt x="62631" y="10439"/>
                  </a:lnTo>
                  <a:lnTo>
                    <a:pt x="62631" y="20878"/>
                  </a:lnTo>
                  <a:lnTo>
                    <a:pt x="41754" y="20878"/>
                  </a:lnTo>
                  <a:lnTo>
                    <a:pt x="41754" y="31316"/>
                  </a:lnTo>
                  <a:lnTo>
                    <a:pt x="73069" y="31316"/>
                  </a:lnTo>
                  <a:lnTo>
                    <a:pt x="73069" y="41754"/>
                  </a:lnTo>
                  <a:lnTo>
                    <a:pt x="41754" y="41754"/>
                  </a:lnTo>
                  <a:lnTo>
                    <a:pt x="41754" y="31316"/>
                  </a:lnTo>
                  <a:lnTo>
                    <a:pt x="31316" y="31316"/>
                  </a:lnTo>
                  <a:lnTo>
                    <a:pt x="31316" y="41754"/>
                  </a:lnTo>
                  <a:lnTo>
                    <a:pt x="20877" y="41754"/>
                  </a:lnTo>
                  <a:lnTo>
                    <a:pt x="20877" y="31316"/>
                  </a:lnTo>
                  <a:lnTo>
                    <a:pt x="10439" y="31316"/>
                  </a:lnTo>
                  <a:lnTo>
                    <a:pt x="10439" y="41754"/>
                  </a:lnTo>
                  <a:lnTo>
                    <a:pt x="0" y="41754"/>
                  </a:lnTo>
                  <a:lnTo>
                    <a:pt x="0" y="52193"/>
                  </a:lnTo>
                  <a:lnTo>
                    <a:pt x="20877" y="52193"/>
                  </a:lnTo>
                  <a:lnTo>
                    <a:pt x="20877" y="62631"/>
                  </a:lnTo>
                  <a:lnTo>
                    <a:pt x="31316" y="62631"/>
                  </a:lnTo>
                  <a:lnTo>
                    <a:pt x="31316" y="52193"/>
                  </a:lnTo>
                  <a:lnTo>
                    <a:pt x="52192" y="52193"/>
                  </a:lnTo>
                  <a:lnTo>
                    <a:pt x="52192" y="62631"/>
                  </a:lnTo>
                  <a:lnTo>
                    <a:pt x="41754" y="62631"/>
                  </a:lnTo>
                  <a:lnTo>
                    <a:pt x="41754" y="73069"/>
                  </a:lnTo>
                  <a:lnTo>
                    <a:pt x="52192" y="73069"/>
                  </a:lnTo>
                  <a:lnTo>
                    <a:pt x="52192" y="93946"/>
                  </a:lnTo>
                  <a:lnTo>
                    <a:pt x="62631" y="93946"/>
                  </a:lnTo>
                  <a:lnTo>
                    <a:pt x="62631" y="104384"/>
                  </a:lnTo>
                  <a:lnTo>
                    <a:pt x="73069" y="104384"/>
                  </a:lnTo>
                  <a:lnTo>
                    <a:pt x="73069" y="93946"/>
                  </a:lnTo>
                  <a:lnTo>
                    <a:pt x="104384" y="93946"/>
                  </a:lnTo>
                  <a:lnTo>
                    <a:pt x="104384" y="73069"/>
                  </a:lnTo>
                  <a:lnTo>
                    <a:pt x="114822" y="73069"/>
                  </a:lnTo>
                  <a:lnTo>
                    <a:pt x="114822" y="62631"/>
                  </a:lnTo>
                  <a:lnTo>
                    <a:pt x="104384" y="62631"/>
                  </a:lnTo>
                  <a:lnTo>
                    <a:pt x="104384" y="41754"/>
                  </a:lnTo>
                  <a:lnTo>
                    <a:pt x="83507" y="41754"/>
                  </a:lnTo>
                  <a:lnTo>
                    <a:pt x="83507" y="31316"/>
                  </a:lnTo>
                  <a:lnTo>
                    <a:pt x="104384" y="31316"/>
                  </a:lnTo>
                  <a:lnTo>
                    <a:pt x="104384" y="41754"/>
                  </a:lnTo>
                  <a:lnTo>
                    <a:pt x="114822" y="41754"/>
                  </a:lnTo>
                  <a:lnTo>
                    <a:pt x="114822" y="31316"/>
                  </a:lnTo>
                  <a:lnTo>
                    <a:pt x="125261" y="31316"/>
                  </a:lnTo>
                  <a:lnTo>
                    <a:pt x="125261" y="20878"/>
                  </a:lnTo>
                  <a:lnTo>
                    <a:pt x="135699" y="20878"/>
                  </a:lnTo>
                  <a:lnTo>
                    <a:pt x="135699" y="10439"/>
                  </a:lnTo>
                  <a:lnTo>
                    <a:pt x="1356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8"/>
            <p:cNvSpPr/>
            <p:nvPr/>
          </p:nvSpPr>
          <p:spPr>
            <a:xfrm>
              <a:off x="4061150" y="1803875"/>
              <a:ext cx="782900" cy="782900"/>
            </a:xfrm>
            <a:custGeom>
              <a:avLst/>
              <a:gdLst/>
              <a:ahLst/>
              <a:cxnLst/>
              <a:rect l="l" t="t" r="r" b="b"/>
              <a:pathLst>
                <a:path w="31316" h="31316" extrusionOk="0">
                  <a:moveTo>
                    <a:pt x="10439" y="0"/>
                  </a:moveTo>
                  <a:lnTo>
                    <a:pt x="10439" y="10438"/>
                  </a:lnTo>
                  <a:lnTo>
                    <a:pt x="1" y="10438"/>
                  </a:lnTo>
                  <a:lnTo>
                    <a:pt x="1" y="20877"/>
                  </a:lnTo>
                  <a:lnTo>
                    <a:pt x="1" y="31315"/>
                  </a:lnTo>
                  <a:lnTo>
                    <a:pt x="10439" y="31315"/>
                  </a:lnTo>
                  <a:lnTo>
                    <a:pt x="10439" y="20877"/>
                  </a:lnTo>
                  <a:lnTo>
                    <a:pt x="20878" y="20877"/>
                  </a:lnTo>
                  <a:lnTo>
                    <a:pt x="20878" y="10438"/>
                  </a:lnTo>
                  <a:lnTo>
                    <a:pt x="31316" y="10438"/>
                  </a:lnTo>
                  <a:lnTo>
                    <a:pt x="31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8"/>
            <p:cNvSpPr/>
            <p:nvPr/>
          </p:nvSpPr>
          <p:spPr>
            <a:xfrm>
              <a:off x="4061150" y="5196325"/>
              <a:ext cx="521950" cy="261000"/>
            </a:xfrm>
            <a:custGeom>
              <a:avLst/>
              <a:gdLst/>
              <a:ahLst/>
              <a:cxnLst/>
              <a:rect l="l" t="t" r="r" b="b"/>
              <a:pathLst>
                <a:path w="20878" h="10440" extrusionOk="0">
                  <a:moveTo>
                    <a:pt x="1" y="1"/>
                  </a:moveTo>
                  <a:lnTo>
                    <a:pt x="1" y="10439"/>
                  </a:lnTo>
                  <a:lnTo>
                    <a:pt x="20878" y="10439"/>
                  </a:lnTo>
                  <a:lnTo>
                    <a:pt x="20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8"/>
            <p:cNvSpPr/>
            <p:nvPr/>
          </p:nvSpPr>
          <p:spPr>
            <a:xfrm>
              <a:off x="3278275" y="49907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8"/>
            <p:cNvSpPr/>
            <p:nvPr/>
          </p:nvSpPr>
          <p:spPr>
            <a:xfrm>
              <a:off x="5365950" y="232577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8"/>
            <p:cNvSpPr/>
            <p:nvPr/>
          </p:nvSpPr>
          <p:spPr>
            <a:xfrm>
              <a:off x="56269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8"/>
            <p:cNvSpPr/>
            <p:nvPr/>
          </p:nvSpPr>
          <p:spPr>
            <a:xfrm>
              <a:off x="2234450" y="3369625"/>
              <a:ext cx="260975" cy="260975"/>
            </a:xfrm>
            <a:custGeom>
              <a:avLst/>
              <a:gdLst/>
              <a:ahLst/>
              <a:cxnLst/>
              <a:rect l="l" t="t" r="r" b="b"/>
              <a:pathLst>
                <a:path w="10439" h="10439" extrusionOk="0">
                  <a:moveTo>
                    <a:pt x="0" y="0"/>
                  </a:moveTo>
                  <a:lnTo>
                    <a:pt x="0"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8"/>
            <p:cNvSpPr/>
            <p:nvPr/>
          </p:nvSpPr>
          <p:spPr>
            <a:xfrm>
              <a:off x="1190625" y="3630575"/>
              <a:ext cx="2087675" cy="1826750"/>
            </a:xfrm>
            <a:custGeom>
              <a:avLst/>
              <a:gdLst/>
              <a:ahLst/>
              <a:cxnLst/>
              <a:rect l="l" t="t" r="r" b="b"/>
              <a:pathLst>
                <a:path w="83507" h="73070" extrusionOk="0">
                  <a:moveTo>
                    <a:pt x="52192" y="20877"/>
                  </a:moveTo>
                  <a:lnTo>
                    <a:pt x="52192" y="62631"/>
                  </a:lnTo>
                  <a:lnTo>
                    <a:pt x="10438" y="62631"/>
                  </a:lnTo>
                  <a:lnTo>
                    <a:pt x="10438" y="20877"/>
                  </a:lnTo>
                  <a:close/>
                  <a:moveTo>
                    <a:pt x="10438" y="1"/>
                  </a:moveTo>
                  <a:lnTo>
                    <a:pt x="10438" y="10439"/>
                  </a:lnTo>
                  <a:lnTo>
                    <a:pt x="0" y="10439"/>
                  </a:lnTo>
                  <a:lnTo>
                    <a:pt x="0" y="73069"/>
                  </a:lnTo>
                  <a:lnTo>
                    <a:pt x="83507" y="73069"/>
                  </a:lnTo>
                  <a:lnTo>
                    <a:pt x="83507" y="62631"/>
                  </a:lnTo>
                  <a:lnTo>
                    <a:pt x="62630" y="62631"/>
                  </a:lnTo>
                  <a:lnTo>
                    <a:pt x="62630" y="20877"/>
                  </a:lnTo>
                  <a:lnTo>
                    <a:pt x="73068" y="20877"/>
                  </a:lnTo>
                  <a:lnTo>
                    <a:pt x="73068" y="10439"/>
                  </a:lnTo>
                  <a:lnTo>
                    <a:pt x="73068" y="1"/>
                  </a:lnTo>
                  <a:lnTo>
                    <a:pt x="62630" y="1"/>
                  </a:lnTo>
                  <a:lnTo>
                    <a:pt x="62630" y="10439"/>
                  </a:lnTo>
                  <a:lnTo>
                    <a:pt x="31315" y="10439"/>
                  </a:lnTo>
                  <a:lnTo>
                    <a:pt x="313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8"/>
            <p:cNvSpPr/>
            <p:nvPr/>
          </p:nvSpPr>
          <p:spPr>
            <a:xfrm>
              <a:off x="2756375" y="1803875"/>
              <a:ext cx="260975" cy="260975"/>
            </a:xfrm>
            <a:custGeom>
              <a:avLst/>
              <a:gdLst/>
              <a:ahLst/>
              <a:cxnLst/>
              <a:rect l="l" t="t" r="r" b="b"/>
              <a:pathLst>
                <a:path w="10439" h="10439" extrusionOk="0">
                  <a:moveTo>
                    <a:pt x="0" y="0"/>
                  </a:moveTo>
                  <a:lnTo>
                    <a:pt x="0" y="10438"/>
                  </a:lnTo>
                  <a:lnTo>
                    <a:pt x="10438" y="10438"/>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8"/>
            <p:cNvSpPr/>
            <p:nvPr/>
          </p:nvSpPr>
          <p:spPr>
            <a:xfrm>
              <a:off x="1190625" y="238125"/>
              <a:ext cx="2087675" cy="1826725"/>
            </a:xfrm>
            <a:custGeom>
              <a:avLst/>
              <a:gdLst/>
              <a:ahLst/>
              <a:cxnLst/>
              <a:rect l="l" t="t" r="r" b="b"/>
              <a:pathLst>
                <a:path w="83507" h="73069" extrusionOk="0">
                  <a:moveTo>
                    <a:pt x="52192" y="10438"/>
                  </a:moveTo>
                  <a:lnTo>
                    <a:pt x="52192" y="52192"/>
                  </a:lnTo>
                  <a:lnTo>
                    <a:pt x="10438" y="52192"/>
                  </a:lnTo>
                  <a:lnTo>
                    <a:pt x="10438" y="10438"/>
                  </a:lnTo>
                  <a:close/>
                  <a:moveTo>
                    <a:pt x="0" y="0"/>
                  </a:moveTo>
                  <a:lnTo>
                    <a:pt x="0" y="62630"/>
                  </a:lnTo>
                  <a:lnTo>
                    <a:pt x="10438" y="62630"/>
                  </a:lnTo>
                  <a:lnTo>
                    <a:pt x="10438" y="73068"/>
                  </a:lnTo>
                  <a:lnTo>
                    <a:pt x="20877" y="73068"/>
                  </a:lnTo>
                  <a:lnTo>
                    <a:pt x="20877" y="62630"/>
                  </a:lnTo>
                  <a:lnTo>
                    <a:pt x="31315" y="62630"/>
                  </a:lnTo>
                  <a:lnTo>
                    <a:pt x="31315" y="73068"/>
                  </a:lnTo>
                  <a:lnTo>
                    <a:pt x="41753" y="73068"/>
                  </a:lnTo>
                  <a:lnTo>
                    <a:pt x="41753" y="62630"/>
                  </a:lnTo>
                  <a:lnTo>
                    <a:pt x="62630" y="62630"/>
                  </a:lnTo>
                  <a:lnTo>
                    <a:pt x="62630" y="41753"/>
                  </a:lnTo>
                  <a:lnTo>
                    <a:pt x="73068" y="41753"/>
                  </a:lnTo>
                  <a:lnTo>
                    <a:pt x="73068" y="31315"/>
                  </a:lnTo>
                  <a:lnTo>
                    <a:pt x="62630" y="31315"/>
                  </a:lnTo>
                  <a:lnTo>
                    <a:pt x="62630" y="10438"/>
                  </a:lnTo>
                  <a:lnTo>
                    <a:pt x="83507" y="10438"/>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8"/>
            <p:cNvSpPr/>
            <p:nvPr/>
          </p:nvSpPr>
          <p:spPr>
            <a:xfrm>
              <a:off x="4322125" y="1021000"/>
              <a:ext cx="260975" cy="260975"/>
            </a:xfrm>
            <a:custGeom>
              <a:avLst/>
              <a:gdLst/>
              <a:ahLst/>
              <a:cxnLst/>
              <a:rect l="l" t="t" r="r" b="b"/>
              <a:pathLst>
                <a:path w="10439" h="10439" extrusionOk="0">
                  <a:moveTo>
                    <a:pt x="0" y="0"/>
                  </a:moveTo>
                  <a:lnTo>
                    <a:pt x="0"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8"/>
            <p:cNvSpPr/>
            <p:nvPr/>
          </p:nvSpPr>
          <p:spPr>
            <a:xfrm>
              <a:off x="3800200" y="2381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8"/>
            <p:cNvSpPr/>
            <p:nvPr/>
          </p:nvSpPr>
          <p:spPr>
            <a:xfrm>
              <a:off x="1190625" y="1281950"/>
              <a:ext cx="3131525" cy="2087700"/>
            </a:xfrm>
            <a:custGeom>
              <a:avLst/>
              <a:gdLst/>
              <a:ahLst/>
              <a:cxnLst/>
              <a:rect l="l" t="t" r="r" b="b"/>
              <a:pathLst>
                <a:path w="125261" h="83508" extrusionOk="0">
                  <a:moveTo>
                    <a:pt x="62630" y="52192"/>
                  </a:moveTo>
                  <a:lnTo>
                    <a:pt x="62630" y="62631"/>
                  </a:lnTo>
                  <a:lnTo>
                    <a:pt x="41753" y="62631"/>
                  </a:lnTo>
                  <a:lnTo>
                    <a:pt x="41753" y="52192"/>
                  </a:lnTo>
                  <a:close/>
                  <a:moveTo>
                    <a:pt x="73068" y="0"/>
                  </a:moveTo>
                  <a:lnTo>
                    <a:pt x="73068" y="10439"/>
                  </a:lnTo>
                  <a:lnTo>
                    <a:pt x="73068" y="20877"/>
                  </a:lnTo>
                  <a:lnTo>
                    <a:pt x="83507" y="20877"/>
                  </a:lnTo>
                  <a:lnTo>
                    <a:pt x="83507" y="41754"/>
                  </a:lnTo>
                  <a:lnTo>
                    <a:pt x="52192" y="41754"/>
                  </a:lnTo>
                  <a:lnTo>
                    <a:pt x="52192" y="31315"/>
                  </a:lnTo>
                  <a:lnTo>
                    <a:pt x="41753" y="31315"/>
                  </a:lnTo>
                  <a:lnTo>
                    <a:pt x="41753" y="41754"/>
                  </a:lnTo>
                  <a:lnTo>
                    <a:pt x="10438" y="41754"/>
                  </a:lnTo>
                  <a:lnTo>
                    <a:pt x="10438" y="52192"/>
                  </a:lnTo>
                  <a:lnTo>
                    <a:pt x="31315" y="52192"/>
                  </a:lnTo>
                  <a:lnTo>
                    <a:pt x="31315" y="62631"/>
                  </a:lnTo>
                  <a:lnTo>
                    <a:pt x="0" y="62631"/>
                  </a:lnTo>
                  <a:lnTo>
                    <a:pt x="0" y="73069"/>
                  </a:lnTo>
                  <a:lnTo>
                    <a:pt x="31315" y="73069"/>
                  </a:lnTo>
                  <a:lnTo>
                    <a:pt x="31315" y="83507"/>
                  </a:lnTo>
                  <a:lnTo>
                    <a:pt x="41753" y="83507"/>
                  </a:lnTo>
                  <a:lnTo>
                    <a:pt x="41753" y="73069"/>
                  </a:lnTo>
                  <a:lnTo>
                    <a:pt x="52192" y="73069"/>
                  </a:lnTo>
                  <a:lnTo>
                    <a:pt x="52192" y="83507"/>
                  </a:lnTo>
                  <a:lnTo>
                    <a:pt x="62630" y="83507"/>
                  </a:lnTo>
                  <a:lnTo>
                    <a:pt x="62630" y="73069"/>
                  </a:lnTo>
                  <a:lnTo>
                    <a:pt x="83507" y="73069"/>
                  </a:lnTo>
                  <a:lnTo>
                    <a:pt x="83507" y="62631"/>
                  </a:lnTo>
                  <a:lnTo>
                    <a:pt x="73068" y="62631"/>
                  </a:lnTo>
                  <a:lnTo>
                    <a:pt x="73068" y="52192"/>
                  </a:lnTo>
                  <a:lnTo>
                    <a:pt x="93945" y="52192"/>
                  </a:lnTo>
                  <a:lnTo>
                    <a:pt x="93945" y="62631"/>
                  </a:lnTo>
                  <a:lnTo>
                    <a:pt x="114822" y="62631"/>
                  </a:lnTo>
                  <a:lnTo>
                    <a:pt x="114822" y="52192"/>
                  </a:lnTo>
                  <a:lnTo>
                    <a:pt x="104384" y="52192"/>
                  </a:lnTo>
                  <a:lnTo>
                    <a:pt x="104384" y="41754"/>
                  </a:lnTo>
                  <a:lnTo>
                    <a:pt x="93945" y="41754"/>
                  </a:lnTo>
                  <a:lnTo>
                    <a:pt x="93945" y="20877"/>
                  </a:lnTo>
                  <a:lnTo>
                    <a:pt x="125260" y="20877"/>
                  </a:lnTo>
                  <a:lnTo>
                    <a:pt x="125260" y="10439"/>
                  </a:lnTo>
                  <a:lnTo>
                    <a:pt x="114822" y="10439"/>
                  </a:lnTo>
                  <a:lnTo>
                    <a:pt x="114822" y="0"/>
                  </a:lnTo>
                  <a:lnTo>
                    <a:pt x="104384" y="0"/>
                  </a:lnTo>
                  <a:lnTo>
                    <a:pt x="104384" y="10439"/>
                  </a:lnTo>
                  <a:lnTo>
                    <a:pt x="83507" y="10439"/>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8"/>
            <p:cNvSpPr/>
            <p:nvPr/>
          </p:nvSpPr>
          <p:spPr>
            <a:xfrm>
              <a:off x="3017325" y="3891525"/>
              <a:ext cx="782900" cy="1043875"/>
            </a:xfrm>
            <a:custGeom>
              <a:avLst/>
              <a:gdLst/>
              <a:ahLst/>
              <a:cxnLst/>
              <a:rect l="l" t="t" r="r" b="b"/>
              <a:pathLst>
                <a:path w="31316" h="41755" extrusionOk="0">
                  <a:moveTo>
                    <a:pt x="10439" y="1"/>
                  </a:moveTo>
                  <a:lnTo>
                    <a:pt x="10439" y="10439"/>
                  </a:lnTo>
                  <a:lnTo>
                    <a:pt x="0" y="10439"/>
                  </a:lnTo>
                  <a:lnTo>
                    <a:pt x="0" y="20878"/>
                  </a:lnTo>
                  <a:lnTo>
                    <a:pt x="10439" y="20878"/>
                  </a:lnTo>
                  <a:lnTo>
                    <a:pt x="10439" y="31316"/>
                  </a:lnTo>
                  <a:lnTo>
                    <a:pt x="0" y="31316"/>
                  </a:lnTo>
                  <a:lnTo>
                    <a:pt x="0" y="41754"/>
                  </a:lnTo>
                  <a:lnTo>
                    <a:pt x="20877" y="41754"/>
                  </a:lnTo>
                  <a:lnTo>
                    <a:pt x="20877" y="31316"/>
                  </a:lnTo>
                  <a:lnTo>
                    <a:pt x="31316" y="31316"/>
                  </a:lnTo>
                  <a:lnTo>
                    <a:pt x="31316"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8"/>
            <p:cNvSpPr/>
            <p:nvPr/>
          </p:nvSpPr>
          <p:spPr>
            <a:xfrm>
              <a:off x="4844025" y="4674425"/>
              <a:ext cx="1565800" cy="782900"/>
            </a:xfrm>
            <a:custGeom>
              <a:avLst/>
              <a:gdLst/>
              <a:ahLst/>
              <a:cxnLst/>
              <a:rect l="l" t="t" r="r" b="b"/>
              <a:pathLst>
                <a:path w="62632" h="31316" extrusionOk="0">
                  <a:moveTo>
                    <a:pt x="31316" y="0"/>
                  </a:moveTo>
                  <a:lnTo>
                    <a:pt x="31316" y="10438"/>
                  </a:lnTo>
                  <a:lnTo>
                    <a:pt x="1" y="10438"/>
                  </a:lnTo>
                  <a:lnTo>
                    <a:pt x="1" y="20877"/>
                  </a:lnTo>
                  <a:lnTo>
                    <a:pt x="20878" y="20877"/>
                  </a:lnTo>
                  <a:lnTo>
                    <a:pt x="20878" y="31315"/>
                  </a:lnTo>
                  <a:lnTo>
                    <a:pt x="31316" y="31315"/>
                  </a:lnTo>
                  <a:lnTo>
                    <a:pt x="31316" y="20877"/>
                  </a:lnTo>
                  <a:lnTo>
                    <a:pt x="52193" y="20877"/>
                  </a:lnTo>
                  <a:lnTo>
                    <a:pt x="52193" y="31315"/>
                  </a:lnTo>
                  <a:lnTo>
                    <a:pt x="62631" y="31315"/>
                  </a:lnTo>
                  <a:lnTo>
                    <a:pt x="62631" y="20877"/>
                  </a:lnTo>
                  <a:lnTo>
                    <a:pt x="62631" y="10438"/>
                  </a:lnTo>
                  <a:lnTo>
                    <a:pt x="41754" y="10438"/>
                  </a:lnTo>
                  <a:lnTo>
                    <a:pt x="41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8"/>
            <p:cNvSpPr/>
            <p:nvPr/>
          </p:nvSpPr>
          <p:spPr>
            <a:xfrm>
              <a:off x="5887875" y="3891525"/>
              <a:ext cx="521950" cy="521950"/>
            </a:xfrm>
            <a:custGeom>
              <a:avLst/>
              <a:gdLst/>
              <a:ahLst/>
              <a:cxnLst/>
              <a:rect l="l" t="t" r="r" b="b"/>
              <a:pathLst>
                <a:path w="20878" h="20878" extrusionOk="0">
                  <a:moveTo>
                    <a:pt x="10439" y="1"/>
                  </a:moveTo>
                  <a:lnTo>
                    <a:pt x="10439" y="10439"/>
                  </a:lnTo>
                  <a:lnTo>
                    <a:pt x="0" y="10439"/>
                  </a:lnTo>
                  <a:lnTo>
                    <a:pt x="0"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 name="Google Shape;1148;p58"/>
          <p:cNvSpPr txBox="1"/>
          <p:nvPr/>
        </p:nvSpPr>
        <p:spPr>
          <a:xfrm>
            <a:off x="711313" y="1917250"/>
            <a:ext cx="1711200" cy="348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0"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Details</a:t>
            </a:r>
            <a:endParaRPr sz="1600">
              <a:solidFill>
                <a:schemeClr val="dk1"/>
              </a:solidFill>
              <a:latin typeface="Montserrat Medium"/>
              <a:ea typeface="Montserrat Medium"/>
              <a:cs typeface="Montserrat Medium"/>
              <a:sym typeface="Montserrat Medium"/>
            </a:endParaRPr>
          </a:p>
        </p:txBody>
      </p:sp>
      <p:sp>
        <p:nvSpPr>
          <p:cNvPr id="1149" name="Google Shape;1149;p58"/>
          <p:cNvSpPr/>
          <p:nvPr/>
        </p:nvSpPr>
        <p:spPr>
          <a:xfrm>
            <a:off x="711313" y="4991808"/>
            <a:ext cx="1711200" cy="1711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 name="Google Shape;1150;p58"/>
          <p:cNvGrpSpPr/>
          <p:nvPr/>
        </p:nvGrpSpPr>
        <p:grpSpPr>
          <a:xfrm rot="10800000">
            <a:off x="887895" y="5168390"/>
            <a:ext cx="1358036" cy="1358036"/>
            <a:chOff x="1190625" y="238125"/>
            <a:chExt cx="5219200" cy="5219200"/>
          </a:xfrm>
        </p:grpSpPr>
        <p:sp>
          <p:nvSpPr>
            <p:cNvPr id="1151" name="Google Shape;1151;p58"/>
            <p:cNvSpPr/>
            <p:nvPr/>
          </p:nvSpPr>
          <p:spPr>
            <a:xfrm>
              <a:off x="1712525"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8"/>
            <p:cNvSpPr/>
            <p:nvPr/>
          </p:nvSpPr>
          <p:spPr>
            <a:xfrm>
              <a:off x="4583075" y="238125"/>
              <a:ext cx="1826750" cy="2087675"/>
            </a:xfrm>
            <a:custGeom>
              <a:avLst/>
              <a:gdLst/>
              <a:ahLst/>
              <a:cxnLst/>
              <a:rect l="l" t="t" r="r" b="b"/>
              <a:pathLst>
                <a:path w="73070" h="83507" extrusionOk="0">
                  <a:moveTo>
                    <a:pt x="62631" y="10438"/>
                  </a:moveTo>
                  <a:lnTo>
                    <a:pt x="62631" y="52192"/>
                  </a:lnTo>
                  <a:lnTo>
                    <a:pt x="20877" y="52192"/>
                  </a:lnTo>
                  <a:lnTo>
                    <a:pt x="20877" y="10438"/>
                  </a:lnTo>
                  <a:close/>
                  <a:moveTo>
                    <a:pt x="10439" y="0"/>
                  </a:moveTo>
                  <a:lnTo>
                    <a:pt x="10439" y="10438"/>
                  </a:lnTo>
                  <a:lnTo>
                    <a:pt x="1" y="10438"/>
                  </a:lnTo>
                  <a:lnTo>
                    <a:pt x="1" y="20877"/>
                  </a:lnTo>
                  <a:lnTo>
                    <a:pt x="10439" y="20877"/>
                  </a:lnTo>
                  <a:lnTo>
                    <a:pt x="10439" y="62630"/>
                  </a:lnTo>
                  <a:lnTo>
                    <a:pt x="20877" y="62630"/>
                  </a:lnTo>
                  <a:lnTo>
                    <a:pt x="20877" y="73068"/>
                  </a:lnTo>
                  <a:lnTo>
                    <a:pt x="10439" y="73068"/>
                  </a:lnTo>
                  <a:lnTo>
                    <a:pt x="10439" y="83507"/>
                  </a:lnTo>
                  <a:lnTo>
                    <a:pt x="31316" y="83507"/>
                  </a:lnTo>
                  <a:lnTo>
                    <a:pt x="31316" y="62630"/>
                  </a:lnTo>
                  <a:lnTo>
                    <a:pt x="62631" y="62630"/>
                  </a:lnTo>
                  <a:lnTo>
                    <a:pt x="62631" y="73068"/>
                  </a:lnTo>
                  <a:lnTo>
                    <a:pt x="73069" y="73068"/>
                  </a:lnTo>
                  <a:lnTo>
                    <a:pt x="73069" y="62630"/>
                  </a:lnTo>
                  <a:lnTo>
                    <a:pt x="7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8"/>
            <p:cNvSpPr/>
            <p:nvPr/>
          </p:nvSpPr>
          <p:spPr>
            <a:xfrm>
              <a:off x="5365950"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8"/>
            <p:cNvSpPr/>
            <p:nvPr/>
          </p:nvSpPr>
          <p:spPr>
            <a:xfrm>
              <a:off x="1712525" y="4413450"/>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8"/>
            <p:cNvSpPr/>
            <p:nvPr/>
          </p:nvSpPr>
          <p:spPr>
            <a:xfrm>
              <a:off x="4844025" y="389152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8"/>
            <p:cNvSpPr/>
            <p:nvPr/>
          </p:nvSpPr>
          <p:spPr>
            <a:xfrm>
              <a:off x="3539250" y="5196325"/>
              <a:ext cx="260975" cy="261000"/>
            </a:xfrm>
            <a:custGeom>
              <a:avLst/>
              <a:gdLst/>
              <a:ahLst/>
              <a:cxnLst/>
              <a:rect l="l" t="t" r="r" b="b"/>
              <a:pathLst>
                <a:path w="10439" h="10440" extrusionOk="0">
                  <a:moveTo>
                    <a:pt x="0" y="1"/>
                  </a:moveTo>
                  <a:lnTo>
                    <a:pt x="0"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8"/>
            <p:cNvSpPr/>
            <p:nvPr/>
          </p:nvSpPr>
          <p:spPr>
            <a:xfrm>
              <a:off x="3800200" y="4152500"/>
              <a:ext cx="260975" cy="260975"/>
            </a:xfrm>
            <a:custGeom>
              <a:avLst/>
              <a:gdLst/>
              <a:ahLst/>
              <a:cxnLst/>
              <a:rect l="l" t="t" r="r" b="b"/>
              <a:pathLst>
                <a:path w="10439"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8"/>
            <p:cNvSpPr/>
            <p:nvPr/>
          </p:nvSpPr>
          <p:spPr>
            <a:xfrm>
              <a:off x="3800200" y="46744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8"/>
            <p:cNvSpPr/>
            <p:nvPr/>
          </p:nvSpPr>
          <p:spPr>
            <a:xfrm>
              <a:off x="6148825" y="336962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8"/>
            <p:cNvSpPr/>
            <p:nvPr/>
          </p:nvSpPr>
          <p:spPr>
            <a:xfrm>
              <a:off x="1190625" y="33696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8"/>
            <p:cNvSpPr/>
            <p:nvPr/>
          </p:nvSpPr>
          <p:spPr>
            <a:xfrm>
              <a:off x="11906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8"/>
            <p:cNvSpPr/>
            <p:nvPr/>
          </p:nvSpPr>
          <p:spPr>
            <a:xfrm>
              <a:off x="3539250" y="499075"/>
              <a:ext cx="782900" cy="521950"/>
            </a:xfrm>
            <a:custGeom>
              <a:avLst/>
              <a:gdLst/>
              <a:ahLst/>
              <a:cxnLst/>
              <a:rect l="l" t="t" r="r" b="b"/>
              <a:pathLst>
                <a:path w="31316" h="20878" extrusionOk="0">
                  <a:moveTo>
                    <a:pt x="20877" y="0"/>
                  </a:moveTo>
                  <a:lnTo>
                    <a:pt x="20877" y="10439"/>
                  </a:lnTo>
                  <a:lnTo>
                    <a:pt x="0" y="10439"/>
                  </a:lnTo>
                  <a:lnTo>
                    <a:pt x="0" y="20877"/>
                  </a:lnTo>
                  <a:lnTo>
                    <a:pt x="31315" y="20877"/>
                  </a:lnTo>
                  <a:lnTo>
                    <a:pt x="31315" y="10439"/>
                  </a:lnTo>
                  <a:lnTo>
                    <a:pt x="313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8"/>
            <p:cNvSpPr/>
            <p:nvPr/>
          </p:nvSpPr>
          <p:spPr>
            <a:xfrm>
              <a:off x="3017325" y="2325775"/>
              <a:ext cx="3392500" cy="2609625"/>
            </a:xfrm>
            <a:custGeom>
              <a:avLst/>
              <a:gdLst/>
              <a:ahLst/>
              <a:cxnLst/>
              <a:rect l="l" t="t" r="r" b="b"/>
              <a:pathLst>
                <a:path w="135700" h="104385" extrusionOk="0">
                  <a:moveTo>
                    <a:pt x="93946" y="52193"/>
                  </a:moveTo>
                  <a:lnTo>
                    <a:pt x="93946" y="83508"/>
                  </a:lnTo>
                  <a:lnTo>
                    <a:pt x="62631" y="83508"/>
                  </a:lnTo>
                  <a:lnTo>
                    <a:pt x="62631" y="52193"/>
                  </a:lnTo>
                  <a:close/>
                  <a:moveTo>
                    <a:pt x="125261" y="1"/>
                  </a:moveTo>
                  <a:lnTo>
                    <a:pt x="125261" y="10439"/>
                  </a:lnTo>
                  <a:lnTo>
                    <a:pt x="104384" y="10439"/>
                  </a:lnTo>
                  <a:lnTo>
                    <a:pt x="104384" y="20878"/>
                  </a:lnTo>
                  <a:lnTo>
                    <a:pt x="73069" y="20878"/>
                  </a:lnTo>
                  <a:lnTo>
                    <a:pt x="73069" y="10439"/>
                  </a:lnTo>
                  <a:lnTo>
                    <a:pt x="62631" y="10439"/>
                  </a:lnTo>
                  <a:lnTo>
                    <a:pt x="62631" y="20878"/>
                  </a:lnTo>
                  <a:lnTo>
                    <a:pt x="41754" y="20878"/>
                  </a:lnTo>
                  <a:lnTo>
                    <a:pt x="41754" y="31316"/>
                  </a:lnTo>
                  <a:lnTo>
                    <a:pt x="73069" y="31316"/>
                  </a:lnTo>
                  <a:lnTo>
                    <a:pt x="73069" y="41754"/>
                  </a:lnTo>
                  <a:lnTo>
                    <a:pt x="41754" y="41754"/>
                  </a:lnTo>
                  <a:lnTo>
                    <a:pt x="41754" y="31316"/>
                  </a:lnTo>
                  <a:lnTo>
                    <a:pt x="31316" y="31316"/>
                  </a:lnTo>
                  <a:lnTo>
                    <a:pt x="31316" y="41754"/>
                  </a:lnTo>
                  <a:lnTo>
                    <a:pt x="20877" y="41754"/>
                  </a:lnTo>
                  <a:lnTo>
                    <a:pt x="20877" y="31316"/>
                  </a:lnTo>
                  <a:lnTo>
                    <a:pt x="10439" y="31316"/>
                  </a:lnTo>
                  <a:lnTo>
                    <a:pt x="10439" y="41754"/>
                  </a:lnTo>
                  <a:lnTo>
                    <a:pt x="0" y="41754"/>
                  </a:lnTo>
                  <a:lnTo>
                    <a:pt x="0" y="52193"/>
                  </a:lnTo>
                  <a:lnTo>
                    <a:pt x="20877" y="52193"/>
                  </a:lnTo>
                  <a:lnTo>
                    <a:pt x="20877" y="62631"/>
                  </a:lnTo>
                  <a:lnTo>
                    <a:pt x="31316" y="62631"/>
                  </a:lnTo>
                  <a:lnTo>
                    <a:pt x="31316" y="52193"/>
                  </a:lnTo>
                  <a:lnTo>
                    <a:pt x="52192" y="52193"/>
                  </a:lnTo>
                  <a:lnTo>
                    <a:pt x="52192" y="62631"/>
                  </a:lnTo>
                  <a:lnTo>
                    <a:pt x="41754" y="62631"/>
                  </a:lnTo>
                  <a:lnTo>
                    <a:pt x="41754" y="73069"/>
                  </a:lnTo>
                  <a:lnTo>
                    <a:pt x="52192" y="73069"/>
                  </a:lnTo>
                  <a:lnTo>
                    <a:pt x="52192" y="93946"/>
                  </a:lnTo>
                  <a:lnTo>
                    <a:pt x="62631" y="93946"/>
                  </a:lnTo>
                  <a:lnTo>
                    <a:pt x="62631" y="104384"/>
                  </a:lnTo>
                  <a:lnTo>
                    <a:pt x="73069" y="104384"/>
                  </a:lnTo>
                  <a:lnTo>
                    <a:pt x="73069" y="93946"/>
                  </a:lnTo>
                  <a:lnTo>
                    <a:pt x="104384" y="93946"/>
                  </a:lnTo>
                  <a:lnTo>
                    <a:pt x="104384" y="73069"/>
                  </a:lnTo>
                  <a:lnTo>
                    <a:pt x="114822" y="73069"/>
                  </a:lnTo>
                  <a:lnTo>
                    <a:pt x="114822" y="62631"/>
                  </a:lnTo>
                  <a:lnTo>
                    <a:pt x="104384" y="62631"/>
                  </a:lnTo>
                  <a:lnTo>
                    <a:pt x="104384" y="41754"/>
                  </a:lnTo>
                  <a:lnTo>
                    <a:pt x="83507" y="41754"/>
                  </a:lnTo>
                  <a:lnTo>
                    <a:pt x="83507" y="31316"/>
                  </a:lnTo>
                  <a:lnTo>
                    <a:pt x="104384" y="31316"/>
                  </a:lnTo>
                  <a:lnTo>
                    <a:pt x="104384" y="41754"/>
                  </a:lnTo>
                  <a:lnTo>
                    <a:pt x="114822" y="41754"/>
                  </a:lnTo>
                  <a:lnTo>
                    <a:pt x="114822" y="31316"/>
                  </a:lnTo>
                  <a:lnTo>
                    <a:pt x="125261" y="31316"/>
                  </a:lnTo>
                  <a:lnTo>
                    <a:pt x="125261" y="20878"/>
                  </a:lnTo>
                  <a:lnTo>
                    <a:pt x="135699" y="20878"/>
                  </a:lnTo>
                  <a:lnTo>
                    <a:pt x="135699" y="10439"/>
                  </a:lnTo>
                  <a:lnTo>
                    <a:pt x="1356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8"/>
            <p:cNvSpPr/>
            <p:nvPr/>
          </p:nvSpPr>
          <p:spPr>
            <a:xfrm>
              <a:off x="4061150" y="1803875"/>
              <a:ext cx="782900" cy="782900"/>
            </a:xfrm>
            <a:custGeom>
              <a:avLst/>
              <a:gdLst/>
              <a:ahLst/>
              <a:cxnLst/>
              <a:rect l="l" t="t" r="r" b="b"/>
              <a:pathLst>
                <a:path w="31316" h="31316" extrusionOk="0">
                  <a:moveTo>
                    <a:pt x="10439" y="0"/>
                  </a:moveTo>
                  <a:lnTo>
                    <a:pt x="10439" y="10438"/>
                  </a:lnTo>
                  <a:lnTo>
                    <a:pt x="1" y="10438"/>
                  </a:lnTo>
                  <a:lnTo>
                    <a:pt x="1" y="20877"/>
                  </a:lnTo>
                  <a:lnTo>
                    <a:pt x="1" y="31315"/>
                  </a:lnTo>
                  <a:lnTo>
                    <a:pt x="10439" y="31315"/>
                  </a:lnTo>
                  <a:lnTo>
                    <a:pt x="10439" y="20877"/>
                  </a:lnTo>
                  <a:lnTo>
                    <a:pt x="20878" y="20877"/>
                  </a:lnTo>
                  <a:lnTo>
                    <a:pt x="20878" y="10438"/>
                  </a:lnTo>
                  <a:lnTo>
                    <a:pt x="31316" y="10438"/>
                  </a:lnTo>
                  <a:lnTo>
                    <a:pt x="31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8"/>
            <p:cNvSpPr/>
            <p:nvPr/>
          </p:nvSpPr>
          <p:spPr>
            <a:xfrm>
              <a:off x="4061150" y="5196325"/>
              <a:ext cx="521950" cy="261000"/>
            </a:xfrm>
            <a:custGeom>
              <a:avLst/>
              <a:gdLst/>
              <a:ahLst/>
              <a:cxnLst/>
              <a:rect l="l" t="t" r="r" b="b"/>
              <a:pathLst>
                <a:path w="20878" h="10440" extrusionOk="0">
                  <a:moveTo>
                    <a:pt x="1" y="1"/>
                  </a:moveTo>
                  <a:lnTo>
                    <a:pt x="1" y="10439"/>
                  </a:lnTo>
                  <a:lnTo>
                    <a:pt x="20878" y="10439"/>
                  </a:lnTo>
                  <a:lnTo>
                    <a:pt x="20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8"/>
            <p:cNvSpPr/>
            <p:nvPr/>
          </p:nvSpPr>
          <p:spPr>
            <a:xfrm>
              <a:off x="3278275" y="49907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8"/>
            <p:cNvSpPr/>
            <p:nvPr/>
          </p:nvSpPr>
          <p:spPr>
            <a:xfrm>
              <a:off x="5365950" y="232577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8"/>
            <p:cNvSpPr/>
            <p:nvPr/>
          </p:nvSpPr>
          <p:spPr>
            <a:xfrm>
              <a:off x="56269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8"/>
            <p:cNvSpPr/>
            <p:nvPr/>
          </p:nvSpPr>
          <p:spPr>
            <a:xfrm>
              <a:off x="2234450" y="3369625"/>
              <a:ext cx="260975" cy="260975"/>
            </a:xfrm>
            <a:custGeom>
              <a:avLst/>
              <a:gdLst/>
              <a:ahLst/>
              <a:cxnLst/>
              <a:rect l="l" t="t" r="r" b="b"/>
              <a:pathLst>
                <a:path w="10439" h="10439" extrusionOk="0">
                  <a:moveTo>
                    <a:pt x="0" y="0"/>
                  </a:moveTo>
                  <a:lnTo>
                    <a:pt x="0"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8"/>
            <p:cNvSpPr/>
            <p:nvPr/>
          </p:nvSpPr>
          <p:spPr>
            <a:xfrm>
              <a:off x="1190625" y="3630575"/>
              <a:ext cx="2087675" cy="1826750"/>
            </a:xfrm>
            <a:custGeom>
              <a:avLst/>
              <a:gdLst/>
              <a:ahLst/>
              <a:cxnLst/>
              <a:rect l="l" t="t" r="r" b="b"/>
              <a:pathLst>
                <a:path w="83507" h="73070" extrusionOk="0">
                  <a:moveTo>
                    <a:pt x="52192" y="20877"/>
                  </a:moveTo>
                  <a:lnTo>
                    <a:pt x="52192" y="62631"/>
                  </a:lnTo>
                  <a:lnTo>
                    <a:pt x="10438" y="62631"/>
                  </a:lnTo>
                  <a:lnTo>
                    <a:pt x="10438" y="20877"/>
                  </a:lnTo>
                  <a:close/>
                  <a:moveTo>
                    <a:pt x="10438" y="1"/>
                  </a:moveTo>
                  <a:lnTo>
                    <a:pt x="10438" y="10439"/>
                  </a:lnTo>
                  <a:lnTo>
                    <a:pt x="0" y="10439"/>
                  </a:lnTo>
                  <a:lnTo>
                    <a:pt x="0" y="73069"/>
                  </a:lnTo>
                  <a:lnTo>
                    <a:pt x="83507" y="73069"/>
                  </a:lnTo>
                  <a:lnTo>
                    <a:pt x="83507" y="62631"/>
                  </a:lnTo>
                  <a:lnTo>
                    <a:pt x="62630" y="62631"/>
                  </a:lnTo>
                  <a:lnTo>
                    <a:pt x="62630" y="20877"/>
                  </a:lnTo>
                  <a:lnTo>
                    <a:pt x="73068" y="20877"/>
                  </a:lnTo>
                  <a:lnTo>
                    <a:pt x="73068" y="10439"/>
                  </a:lnTo>
                  <a:lnTo>
                    <a:pt x="73068" y="1"/>
                  </a:lnTo>
                  <a:lnTo>
                    <a:pt x="62630" y="1"/>
                  </a:lnTo>
                  <a:lnTo>
                    <a:pt x="62630" y="10439"/>
                  </a:lnTo>
                  <a:lnTo>
                    <a:pt x="31315" y="10439"/>
                  </a:lnTo>
                  <a:lnTo>
                    <a:pt x="313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8"/>
            <p:cNvSpPr/>
            <p:nvPr/>
          </p:nvSpPr>
          <p:spPr>
            <a:xfrm>
              <a:off x="2756375" y="1803875"/>
              <a:ext cx="260975" cy="260975"/>
            </a:xfrm>
            <a:custGeom>
              <a:avLst/>
              <a:gdLst/>
              <a:ahLst/>
              <a:cxnLst/>
              <a:rect l="l" t="t" r="r" b="b"/>
              <a:pathLst>
                <a:path w="10439" h="10439" extrusionOk="0">
                  <a:moveTo>
                    <a:pt x="0" y="0"/>
                  </a:moveTo>
                  <a:lnTo>
                    <a:pt x="0" y="10438"/>
                  </a:lnTo>
                  <a:lnTo>
                    <a:pt x="10438" y="10438"/>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8"/>
            <p:cNvSpPr/>
            <p:nvPr/>
          </p:nvSpPr>
          <p:spPr>
            <a:xfrm>
              <a:off x="1190625" y="238125"/>
              <a:ext cx="2087675" cy="1826725"/>
            </a:xfrm>
            <a:custGeom>
              <a:avLst/>
              <a:gdLst/>
              <a:ahLst/>
              <a:cxnLst/>
              <a:rect l="l" t="t" r="r" b="b"/>
              <a:pathLst>
                <a:path w="83507" h="73069" extrusionOk="0">
                  <a:moveTo>
                    <a:pt x="52192" y="10438"/>
                  </a:moveTo>
                  <a:lnTo>
                    <a:pt x="52192" y="52192"/>
                  </a:lnTo>
                  <a:lnTo>
                    <a:pt x="10438" y="52192"/>
                  </a:lnTo>
                  <a:lnTo>
                    <a:pt x="10438" y="10438"/>
                  </a:lnTo>
                  <a:close/>
                  <a:moveTo>
                    <a:pt x="0" y="0"/>
                  </a:moveTo>
                  <a:lnTo>
                    <a:pt x="0" y="62630"/>
                  </a:lnTo>
                  <a:lnTo>
                    <a:pt x="10438" y="62630"/>
                  </a:lnTo>
                  <a:lnTo>
                    <a:pt x="10438" y="73068"/>
                  </a:lnTo>
                  <a:lnTo>
                    <a:pt x="20877" y="73068"/>
                  </a:lnTo>
                  <a:lnTo>
                    <a:pt x="20877" y="62630"/>
                  </a:lnTo>
                  <a:lnTo>
                    <a:pt x="31315" y="62630"/>
                  </a:lnTo>
                  <a:lnTo>
                    <a:pt x="31315" y="73068"/>
                  </a:lnTo>
                  <a:lnTo>
                    <a:pt x="41753" y="73068"/>
                  </a:lnTo>
                  <a:lnTo>
                    <a:pt x="41753" y="62630"/>
                  </a:lnTo>
                  <a:lnTo>
                    <a:pt x="62630" y="62630"/>
                  </a:lnTo>
                  <a:lnTo>
                    <a:pt x="62630" y="41753"/>
                  </a:lnTo>
                  <a:lnTo>
                    <a:pt x="73068" y="41753"/>
                  </a:lnTo>
                  <a:lnTo>
                    <a:pt x="73068" y="31315"/>
                  </a:lnTo>
                  <a:lnTo>
                    <a:pt x="62630" y="31315"/>
                  </a:lnTo>
                  <a:lnTo>
                    <a:pt x="62630" y="10438"/>
                  </a:lnTo>
                  <a:lnTo>
                    <a:pt x="83507" y="10438"/>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8"/>
            <p:cNvSpPr/>
            <p:nvPr/>
          </p:nvSpPr>
          <p:spPr>
            <a:xfrm>
              <a:off x="4322125" y="1021000"/>
              <a:ext cx="260975" cy="260975"/>
            </a:xfrm>
            <a:custGeom>
              <a:avLst/>
              <a:gdLst/>
              <a:ahLst/>
              <a:cxnLst/>
              <a:rect l="l" t="t" r="r" b="b"/>
              <a:pathLst>
                <a:path w="10439" h="10439" extrusionOk="0">
                  <a:moveTo>
                    <a:pt x="0" y="0"/>
                  </a:moveTo>
                  <a:lnTo>
                    <a:pt x="0"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8"/>
            <p:cNvSpPr/>
            <p:nvPr/>
          </p:nvSpPr>
          <p:spPr>
            <a:xfrm>
              <a:off x="3800200" y="2381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8"/>
            <p:cNvSpPr/>
            <p:nvPr/>
          </p:nvSpPr>
          <p:spPr>
            <a:xfrm>
              <a:off x="1190625" y="1281950"/>
              <a:ext cx="3131525" cy="2087700"/>
            </a:xfrm>
            <a:custGeom>
              <a:avLst/>
              <a:gdLst/>
              <a:ahLst/>
              <a:cxnLst/>
              <a:rect l="l" t="t" r="r" b="b"/>
              <a:pathLst>
                <a:path w="125261" h="83508" extrusionOk="0">
                  <a:moveTo>
                    <a:pt x="62630" y="52192"/>
                  </a:moveTo>
                  <a:lnTo>
                    <a:pt x="62630" y="62631"/>
                  </a:lnTo>
                  <a:lnTo>
                    <a:pt x="41753" y="62631"/>
                  </a:lnTo>
                  <a:lnTo>
                    <a:pt x="41753" y="52192"/>
                  </a:lnTo>
                  <a:close/>
                  <a:moveTo>
                    <a:pt x="73068" y="0"/>
                  </a:moveTo>
                  <a:lnTo>
                    <a:pt x="73068" y="10439"/>
                  </a:lnTo>
                  <a:lnTo>
                    <a:pt x="73068" y="20877"/>
                  </a:lnTo>
                  <a:lnTo>
                    <a:pt x="83507" y="20877"/>
                  </a:lnTo>
                  <a:lnTo>
                    <a:pt x="83507" y="41754"/>
                  </a:lnTo>
                  <a:lnTo>
                    <a:pt x="52192" y="41754"/>
                  </a:lnTo>
                  <a:lnTo>
                    <a:pt x="52192" y="31315"/>
                  </a:lnTo>
                  <a:lnTo>
                    <a:pt x="41753" y="31315"/>
                  </a:lnTo>
                  <a:lnTo>
                    <a:pt x="41753" y="41754"/>
                  </a:lnTo>
                  <a:lnTo>
                    <a:pt x="10438" y="41754"/>
                  </a:lnTo>
                  <a:lnTo>
                    <a:pt x="10438" y="52192"/>
                  </a:lnTo>
                  <a:lnTo>
                    <a:pt x="31315" y="52192"/>
                  </a:lnTo>
                  <a:lnTo>
                    <a:pt x="31315" y="62631"/>
                  </a:lnTo>
                  <a:lnTo>
                    <a:pt x="0" y="62631"/>
                  </a:lnTo>
                  <a:lnTo>
                    <a:pt x="0" y="73069"/>
                  </a:lnTo>
                  <a:lnTo>
                    <a:pt x="31315" y="73069"/>
                  </a:lnTo>
                  <a:lnTo>
                    <a:pt x="31315" y="83507"/>
                  </a:lnTo>
                  <a:lnTo>
                    <a:pt x="41753" y="83507"/>
                  </a:lnTo>
                  <a:lnTo>
                    <a:pt x="41753" y="73069"/>
                  </a:lnTo>
                  <a:lnTo>
                    <a:pt x="52192" y="73069"/>
                  </a:lnTo>
                  <a:lnTo>
                    <a:pt x="52192" y="83507"/>
                  </a:lnTo>
                  <a:lnTo>
                    <a:pt x="62630" y="83507"/>
                  </a:lnTo>
                  <a:lnTo>
                    <a:pt x="62630" y="73069"/>
                  </a:lnTo>
                  <a:lnTo>
                    <a:pt x="83507" y="73069"/>
                  </a:lnTo>
                  <a:lnTo>
                    <a:pt x="83507" y="62631"/>
                  </a:lnTo>
                  <a:lnTo>
                    <a:pt x="73068" y="62631"/>
                  </a:lnTo>
                  <a:lnTo>
                    <a:pt x="73068" y="52192"/>
                  </a:lnTo>
                  <a:lnTo>
                    <a:pt x="93945" y="52192"/>
                  </a:lnTo>
                  <a:lnTo>
                    <a:pt x="93945" y="62631"/>
                  </a:lnTo>
                  <a:lnTo>
                    <a:pt x="114822" y="62631"/>
                  </a:lnTo>
                  <a:lnTo>
                    <a:pt x="114822" y="52192"/>
                  </a:lnTo>
                  <a:lnTo>
                    <a:pt x="104384" y="52192"/>
                  </a:lnTo>
                  <a:lnTo>
                    <a:pt x="104384" y="41754"/>
                  </a:lnTo>
                  <a:lnTo>
                    <a:pt x="93945" y="41754"/>
                  </a:lnTo>
                  <a:lnTo>
                    <a:pt x="93945" y="20877"/>
                  </a:lnTo>
                  <a:lnTo>
                    <a:pt x="125260" y="20877"/>
                  </a:lnTo>
                  <a:lnTo>
                    <a:pt x="125260" y="10439"/>
                  </a:lnTo>
                  <a:lnTo>
                    <a:pt x="114822" y="10439"/>
                  </a:lnTo>
                  <a:lnTo>
                    <a:pt x="114822" y="0"/>
                  </a:lnTo>
                  <a:lnTo>
                    <a:pt x="104384" y="0"/>
                  </a:lnTo>
                  <a:lnTo>
                    <a:pt x="104384" y="10439"/>
                  </a:lnTo>
                  <a:lnTo>
                    <a:pt x="83507" y="10439"/>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8"/>
            <p:cNvSpPr/>
            <p:nvPr/>
          </p:nvSpPr>
          <p:spPr>
            <a:xfrm>
              <a:off x="3017325" y="3891525"/>
              <a:ext cx="782900" cy="1043875"/>
            </a:xfrm>
            <a:custGeom>
              <a:avLst/>
              <a:gdLst/>
              <a:ahLst/>
              <a:cxnLst/>
              <a:rect l="l" t="t" r="r" b="b"/>
              <a:pathLst>
                <a:path w="31316" h="41755" extrusionOk="0">
                  <a:moveTo>
                    <a:pt x="10439" y="1"/>
                  </a:moveTo>
                  <a:lnTo>
                    <a:pt x="10439" y="10439"/>
                  </a:lnTo>
                  <a:lnTo>
                    <a:pt x="0" y="10439"/>
                  </a:lnTo>
                  <a:lnTo>
                    <a:pt x="0" y="20878"/>
                  </a:lnTo>
                  <a:lnTo>
                    <a:pt x="10439" y="20878"/>
                  </a:lnTo>
                  <a:lnTo>
                    <a:pt x="10439" y="31316"/>
                  </a:lnTo>
                  <a:lnTo>
                    <a:pt x="0" y="31316"/>
                  </a:lnTo>
                  <a:lnTo>
                    <a:pt x="0" y="41754"/>
                  </a:lnTo>
                  <a:lnTo>
                    <a:pt x="20877" y="41754"/>
                  </a:lnTo>
                  <a:lnTo>
                    <a:pt x="20877" y="31316"/>
                  </a:lnTo>
                  <a:lnTo>
                    <a:pt x="31316" y="31316"/>
                  </a:lnTo>
                  <a:lnTo>
                    <a:pt x="31316"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8"/>
            <p:cNvSpPr/>
            <p:nvPr/>
          </p:nvSpPr>
          <p:spPr>
            <a:xfrm>
              <a:off x="4844025" y="4674425"/>
              <a:ext cx="1565800" cy="782900"/>
            </a:xfrm>
            <a:custGeom>
              <a:avLst/>
              <a:gdLst/>
              <a:ahLst/>
              <a:cxnLst/>
              <a:rect l="l" t="t" r="r" b="b"/>
              <a:pathLst>
                <a:path w="62632" h="31316" extrusionOk="0">
                  <a:moveTo>
                    <a:pt x="31316" y="0"/>
                  </a:moveTo>
                  <a:lnTo>
                    <a:pt x="31316" y="10438"/>
                  </a:lnTo>
                  <a:lnTo>
                    <a:pt x="1" y="10438"/>
                  </a:lnTo>
                  <a:lnTo>
                    <a:pt x="1" y="20877"/>
                  </a:lnTo>
                  <a:lnTo>
                    <a:pt x="20878" y="20877"/>
                  </a:lnTo>
                  <a:lnTo>
                    <a:pt x="20878" y="31315"/>
                  </a:lnTo>
                  <a:lnTo>
                    <a:pt x="31316" y="31315"/>
                  </a:lnTo>
                  <a:lnTo>
                    <a:pt x="31316" y="20877"/>
                  </a:lnTo>
                  <a:lnTo>
                    <a:pt x="52193" y="20877"/>
                  </a:lnTo>
                  <a:lnTo>
                    <a:pt x="52193" y="31315"/>
                  </a:lnTo>
                  <a:lnTo>
                    <a:pt x="62631" y="31315"/>
                  </a:lnTo>
                  <a:lnTo>
                    <a:pt x="62631" y="20877"/>
                  </a:lnTo>
                  <a:lnTo>
                    <a:pt x="62631" y="10438"/>
                  </a:lnTo>
                  <a:lnTo>
                    <a:pt x="41754" y="10438"/>
                  </a:lnTo>
                  <a:lnTo>
                    <a:pt x="41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8"/>
            <p:cNvSpPr/>
            <p:nvPr/>
          </p:nvSpPr>
          <p:spPr>
            <a:xfrm>
              <a:off x="5887875" y="3891525"/>
              <a:ext cx="521950" cy="521950"/>
            </a:xfrm>
            <a:custGeom>
              <a:avLst/>
              <a:gdLst/>
              <a:ahLst/>
              <a:cxnLst/>
              <a:rect l="l" t="t" r="r" b="b"/>
              <a:pathLst>
                <a:path w="20878" h="20878" extrusionOk="0">
                  <a:moveTo>
                    <a:pt x="10439" y="1"/>
                  </a:moveTo>
                  <a:lnTo>
                    <a:pt x="10439" y="10439"/>
                  </a:lnTo>
                  <a:lnTo>
                    <a:pt x="0" y="10439"/>
                  </a:lnTo>
                  <a:lnTo>
                    <a:pt x="0"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 name="Google Shape;1179;p58"/>
          <p:cNvSpPr txBox="1"/>
          <p:nvPr/>
        </p:nvSpPr>
        <p:spPr>
          <a:xfrm>
            <a:off x="711313" y="4522850"/>
            <a:ext cx="1711200" cy="348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0"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RSVP</a:t>
            </a:r>
            <a:endParaRPr sz="1600">
              <a:solidFill>
                <a:schemeClr val="dk1"/>
              </a:solidFill>
              <a:latin typeface="Montserrat Medium"/>
              <a:ea typeface="Montserrat Medium"/>
              <a:cs typeface="Montserrat Medium"/>
              <a:sym typeface="Montserrat Medium"/>
            </a:endParaRPr>
          </a:p>
        </p:txBody>
      </p:sp>
      <p:sp>
        <p:nvSpPr>
          <p:cNvPr id="1180" name="Google Shape;1180;p58"/>
          <p:cNvSpPr txBox="1"/>
          <p:nvPr/>
        </p:nvSpPr>
        <p:spPr>
          <a:xfrm>
            <a:off x="2695388" y="5745676"/>
            <a:ext cx="1921500" cy="957300"/>
          </a:xfrm>
          <a:prstGeom prst="rect">
            <a:avLst/>
          </a:prstGeom>
          <a:noFill/>
          <a:ln>
            <a:noFill/>
          </a:ln>
        </p:spPr>
        <p:txBody>
          <a:bodyPr spcFirstLastPara="1" wrap="square" lIns="91425" tIns="91425" rIns="0" bIns="91425" anchor="ctr" anchorCtr="0">
            <a:noAutofit/>
          </a:bodyPr>
          <a:lstStyle/>
          <a:p>
            <a:pPr marL="0" lvl="0" indent="0" algn="l" rtl="0">
              <a:spcBef>
                <a:spcPts val="0"/>
              </a:spcBef>
              <a:spcAft>
                <a:spcPts val="0"/>
              </a:spcAft>
              <a:buNone/>
            </a:pPr>
            <a:r>
              <a:rPr lang="en" sz="1600">
                <a:solidFill>
                  <a:schemeClr val="dk1"/>
                </a:solidFill>
                <a:latin typeface="Montserrat Medium"/>
                <a:ea typeface="Montserrat Medium"/>
                <a:cs typeface="Montserrat Medium"/>
                <a:sym typeface="Montserrat Medium"/>
              </a:rPr>
              <a:t>Doors: 21:00 </a:t>
            </a:r>
            <a:endParaRPr sz="1600">
              <a:solidFill>
                <a:schemeClr val="dk1"/>
              </a:solidFill>
              <a:latin typeface="Montserrat Medium"/>
              <a:ea typeface="Montserrat Medium"/>
              <a:cs typeface="Montserrat Medium"/>
              <a:sym typeface="Montserrat Medium"/>
            </a:endParaRPr>
          </a:p>
          <a:p>
            <a:pPr marL="0" lvl="0" indent="0" algn="l" rtl="0">
              <a:spcBef>
                <a:spcPts val="0"/>
              </a:spcBef>
              <a:spcAft>
                <a:spcPts val="0"/>
              </a:spcAft>
              <a:buNone/>
            </a:pPr>
            <a:r>
              <a:rPr lang="en" sz="1600">
                <a:solidFill>
                  <a:schemeClr val="dk1"/>
                </a:solidFill>
                <a:latin typeface="Montserrat Medium"/>
                <a:ea typeface="Montserrat Medium"/>
                <a:cs typeface="Montserrat Medium"/>
                <a:sym typeface="Montserrat Medium"/>
              </a:rPr>
              <a:t>Free packing</a:t>
            </a:r>
            <a:endParaRPr sz="1600">
              <a:solidFill>
                <a:schemeClr val="dk1"/>
              </a:solidFill>
              <a:latin typeface="Montserrat Medium"/>
              <a:ea typeface="Montserrat Medium"/>
              <a:cs typeface="Montserrat Medium"/>
              <a:sym typeface="Montserrat Medium"/>
            </a:endParaRPr>
          </a:p>
          <a:p>
            <a:pPr marL="0" lvl="0" indent="0" algn="l" rtl="0">
              <a:spcBef>
                <a:spcPts val="0"/>
              </a:spcBef>
              <a:spcAft>
                <a:spcPts val="0"/>
              </a:spcAft>
              <a:buNone/>
            </a:pPr>
            <a:r>
              <a:rPr lang="en" sz="1600">
                <a:solidFill>
                  <a:schemeClr val="dk1"/>
                </a:solidFill>
                <a:latin typeface="Montserrat Medium"/>
                <a:ea typeface="Montserrat Medium"/>
                <a:cs typeface="Montserrat Medium"/>
                <a:sym typeface="Montserrat Medium"/>
              </a:rPr>
              <a:t>Entry $25</a:t>
            </a:r>
            <a:endParaRPr sz="1600">
              <a:solidFill>
                <a:schemeClr val="dk1"/>
              </a:solidFill>
              <a:latin typeface="Montserrat Medium"/>
              <a:ea typeface="Montserrat Medium"/>
              <a:cs typeface="Montserrat Medium"/>
              <a:sym typeface="Montserrat Medium"/>
            </a:endParaRPr>
          </a:p>
        </p:txBody>
      </p:sp>
      <p:sp>
        <p:nvSpPr>
          <p:cNvPr id="1181" name="Google Shape;1181;p58"/>
          <p:cNvSpPr txBox="1"/>
          <p:nvPr/>
        </p:nvSpPr>
        <p:spPr>
          <a:xfrm>
            <a:off x="2696588" y="4960825"/>
            <a:ext cx="1919100" cy="784800"/>
          </a:xfrm>
          <a:prstGeom prst="rect">
            <a:avLst/>
          </a:prstGeom>
          <a:noFill/>
          <a:ln>
            <a:noFill/>
          </a:ln>
        </p:spPr>
        <p:txBody>
          <a:bodyPr spcFirstLastPara="1" wrap="square" lIns="91425" tIns="91425" rIns="0" bIns="91425" anchor="ctr" anchorCtr="0">
            <a:noAutofit/>
          </a:bodyPr>
          <a:lstStyle/>
          <a:p>
            <a:pPr marL="0" lvl="0" indent="0" algn="l" rtl="0">
              <a:spcBef>
                <a:spcPts val="0"/>
              </a:spcBef>
              <a:spcAft>
                <a:spcPts val="0"/>
              </a:spcAft>
              <a:buNone/>
            </a:pPr>
            <a:r>
              <a:rPr lang="en">
                <a:solidFill>
                  <a:schemeClr val="dk1"/>
                </a:solidFill>
                <a:latin typeface="Lora"/>
                <a:ea typeface="Lora"/>
                <a:cs typeface="Lora"/>
                <a:sym typeface="Lora"/>
              </a:rPr>
              <a:t>2213 Pennsylvania Av. 33309 Washington DC / (xxx)xxx-xxx</a:t>
            </a:r>
            <a:endParaRPr>
              <a:solidFill>
                <a:schemeClr val="dk1"/>
              </a:solidFill>
              <a:latin typeface="Lora"/>
              <a:ea typeface="Lora"/>
              <a:cs typeface="Lora"/>
              <a:sym typeface="Lora"/>
            </a:endParaRPr>
          </a:p>
        </p:txBody>
      </p:sp>
      <p:sp>
        <p:nvSpPr>
          <p:cNvPr id="1182" name="Google Shape;1182;p58"/>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1183" name="Google Shape;1183;p58"/>
          <p:cNvPicPr preferRelativeResize="0"/>
          <p:nvPr/>
        </p:nvPicPr>
        <p:blipFill rotWithShape="1">
          <a:blip r:embed="rId3">
            <a:alphaModFix/>
          </a:blip>
          <a:srcRect l="19733" t="18240" r="1488"/>
          <a:stretch/>
        </p:blipFill>
        <p:spPr>
          <a:xfrm>
            <a:off x="2718788" y="1917250"/>
            <a:ext cx="1896900" cy="2953800"/>
          </a:xfrm>
          <a:prstGeom prst="ellipse">
            <a:avLst/>
          </a:prstGeom>
          <a:noFill/>
          <a:ln>
            <a:noFill/>
          </a:ln>
        </p:spPr>
      </p:pic>
      <p:pic>
        <p:nvPicPr>
          <p:cNvPr id="1184" name="Google Shape;1184;p58"/>
          <p:cNvPicPr preferRelativeResize="0"/>
          <p:nvPr/>
        </p:nvPicPr>
        <p:blipFill>
          <a:blip r:embed="rId4">
            <a:alphaModFix/>
          </a:blip>
          <a:stretch>
            <a:fillRect/>
          </a:stretch>
        </p:blipFill>
        <p:spPr>
          <a:xfrm>
            <a:off x="4246452" y="1764862"/>
            <a:ext cx="249350" cy="276400"/>
          </a:xfrm>
          <a:prstGeom prst="rect">
            <a:avLst/>
          </a:prstGeom>
          <a:noFill/>
          <a:ln>
            <a:noFill/>
          </a:ln>
        </p:spPr>
      </p:pic>
      <p:pic>
        <p:nvPicPr>
          <p:cNvPr id="1185" name="Google Shape;1185;p58"/>
          <p:cNvPicPr preferRelativeResize="0"/>
          <p:nvPr/>
        </p:nvPicPr>
        <p:blipFill>
          <a:blip r:embed="rId4">
            <a:alphaModFix/>
          </a:blip>
          <a:stretch>
            <a:fillRect/>
          </a:stretch>
        </p:blipFill>
        <p:spPr>
          <a:xfrm flipH="1">
            <a:off x="4371129" y="4442252"/>
            <a:ext cx="249350" cy="276400"/>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89"/>
        <p:cNvGrpSpPr/>
        <p:nvPr/>
      </p:nvGrpSpPr>
      <p:grpSpPr>
        <a:xfrm>
          <a:off x="0" y="0"/>
          <a:ext cx="0" cy="0"/>
          <a:chOff x="0" y="0"/>
          <a:chExt cx="0" cy="0"/>
        </a:xfrm>
      </p:grpSpPr>
      <p:sp>
        <p:nvSpPr>
          <p:cNvPr id="1190" name="Google Shape;1190;p59"/>
          <p:cNvSpPr txBox="1">
            <a:spLocks noGrp="1"/>
          </p:cNvSpPr>
          <p:nvPr>
            <p:ph type="title"/>
          </p:nvPr>
        </p:nvSpPr>
        <p:spPr>
          <a:xfrm>
            <a:off x="826175" y="3674375"/>
            <a:ext cx="36786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Clr>
                <a:schemeClr val="hlink"/>
              </a:buClr>
              <a:buSzPts val="1100"/>
              <a:buFont typeface="Arial"/>
              <a:buNone/>
            </a:pPr>
            <a:r>
              <a:rPr lang="en"/>
              <a:t>Valentine's </a:t>
            </a:r>
            <a:r>
              <a:rPr lang="en" i="1">
                <a:latin typeface="Lora"/>
                <a:ea typeface="Lora"/>
                <a:cs typeface="Lora"/>
                <a:sym typeface="Lora"/>
              </a:rPr>
              <a:t>-Day Party-</a:t>
            </a:r>
            <a:endParaRPr/>
          </a:p>
        </p:txBody>
      </p:sp>
      <p:sp>
        <p:nvSpPr>
          <p:cNvPr id="1191" name="Google Shape;1191;p59"/>
          <p:cNvSpPr txBox="1"/>
          <p:nvPr/>
        </p:nvSpPr>
        <p:spPr>
          <a:xfrm>
            <a:off x="831425" y="1379101"/>
            <a:ext cx="3668100" cy="636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400" i="1">
                <a:solidFill>
                  <a:schemeClr val="dk1"/>
                </a:solidFill>
                <a:latin typeface="Lora"/>
                <a:ea typeface="Lora"/>
                <a:cs typeface="Lora"/>
                <a:sym typeface="Lora"/>
              </a:rPr>
              <a:t>To:</a:t>
            </a:r>
            <a:endParaRPr sz="2400">
              <a:solidFill>
                <a:schemeClr val="dk1"/>
              </a:solidFill>
            </a:endParaRPr>
          </a:p>
        </p:txBody>
      </p:sp>
      <p:sp>
        <p:nvSpPr>
          <p:cNvPr id="1192" name="Google Shape;1192;p59"/>
          <p:cNvSpPr txBox="1"/>
          <p:nvPr/>
        </p:nvSpPr>
        <p:spPr>
          <a:xfrm>
            <a:off x="831425" y="2216565"/>
            <a:ext cx="3668100" cy="636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400" i="1">
                <a:solidFill>
                  <a:schemeClr val="dk1"/>
                </a:solidFill>
                <a:latin typeface="Lora"/>
                <a:ea typeface="Lora"/>
                <a:cs typeface="Lora"/>
                <a:sym typeface="Lora"/>
              </a:rPr>
              <a:t>From:</a:t>
            </a:r>
            <a:endParaRPr sz="2400">
              <a:solidFill>
                <a:schemeClr val="dk1"/>
              </a:solidFill>
            </a:endParaRPr>
          </a:p>
        </p:txBody>
      </p:sp>
      <p:sp>
        <p:nvSpPr>
          <p:cNvPr id="1193" name="Google Shape;1193;p59"/>
          <p:cNvSpPr txBox="1"/>
          <p:nvPr/>
        </p:nvSpPr>
        <p:spPr>
          <a:xfrm>
            <a:off x="826175" y="899400"/>
            <a:ext cx="3678600" cy="355800"/>
          </a:xfrm>
          <a:prstGeom prst="rect">
            <a:avLst/>
          </a:prstGeom>
          <a:noFill/>
          <a:ln>
            <a:noFill/>
          </a:ln>
        </p:spPr>
        <p:txBody>
          <a:bodyPr spcFirstLastPara="1" wrap="square" lIns="91425" tIns="91425" rIns="0"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YOU'RE INVITED TO A PARTY</a:t>
            </a:r>
            <a:endParaRPr sz="1600">
              <a:solidFill>
                <a:schemeClr val="dk1"/>
              </a:solidFill>
              <a:latin typeface="Montserrat Medium"/>
              <a:ea typeface="Montserrat Medium"/>
              <a:cs typeface="Montserrat Medium"/>
              <a:sym typeface="Montserrat Medium"/>
            </a:endParaRPr>
          </a:p>
        </p:txBody>
      </p:sp>
      <p:sp>
        <p:nvSpPr>
          <p:cNvPr id="1194" name="Google Shape;1194;p59"/>
          <p:cNvSpPr txBox="1"/>
          <p:nvPr/>
        </p:nvSpPr>
        <p:spPr>
          <a:xfrm>
            <a:off x="831425" y="3060933"/>
            <a:ext cx="3668100" cy="54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February 12th at 4:30 pm</a:t>
            </a:r>
            <a:endParaRPr sz="2400">
              <a:solidFill>
                <a:schemeClr val="dk1"/>
              </a:solidFill>
            </a:endParaRPr>
          </a:p>
        </p:txBody>
      </p:sp>
      <p:sp>
        <p:nvSpPr>
          <p:cNvPr id="1195" name="Google Shape;1195;p59"/>
          <p:cNvSpPr txBox="1"/>
          <p:nvPr/>
        </p:nvSpPr>
        <p:spPr>
          <a:xfrm>
            <a:off x="830975" y="5212113"/>
            <a:ext cx="3669000" cy="54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Lora"/>
                <a:ea typeface="Lora"/>
                <a:cs typeface="Lora"/>
                <a:sym typeface="Lora"/>
              </a:rPr>
              <a:t>2213 Pennsylvania Av. 33309 Washington DC / (xxx)xxx-xxx</a:t>
            </a:r>
            <a:endParaRPr>
              <a:solidFill>
                <a:schemeClr val="dk1"/>
              </a:solidFill>
              <a:latin typeface="Lora"/>
              <a:ea typeface="Lora"/>
              <a:cs typeface="Lora"/>
              <a:sym typeface="Lora"/>
            </a:endParaRPr>
          </a:p>
        </p:txBody>
      </p:sp>
      <p:sp>
        <p:nvSpPr>
          <p:cNvPr id="1196" name="Google Shape;1196;p59"/>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
        <p:nvSpPr>
          <p:cNvPr id="1197" name="Google Shape;1197;p59"/>
          <p:cNvSpPr txBox="1"/>
          <p:nvPr/>
        </p:nvSpPr>
        <p:spPr>
          <a:xfrm>
            <a:off x="826175" y="5951650"/>
            <a:ext cx="36786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i="1">
                <a:solidFill>
                  <a:schemeClr val="dk1"/>
                </a:solidFill>
                <a:latin typeface="Lora"/>
                <a:ea typeface="Lora"/>
                <a:cs typeface="Lora"/>
                <a:sym typeface="Lora"/>
              </a:rPr>
              <a:t>RSVP</a:t>
            </a:r>
            <a:endParaRPr sz="3600">
              <a:solidFill>
                <a:schemeClr val="dk1"/>
              </a:solidFill>
            </a:endParaRPr>
          </a:p>
        </p:txBody>
      </p:sp>
      <p:cxnSp>
        <p:nvCxnSpPr>
          <p:cNvPr id="1198" name="Google Shape;1198;p59"/>
          <p:cNvCxnSpPr/>
          <p:nvPr/>
        </p:nvCxnSpPr>
        <p:spPr>
          <a:xfrm>
            <a:off x="842225" y="5951650"/>
            <a:ext cx="3646500" cy="0"/>
          </a:xfrm>
          <a:prstGeom prst="straightConnector1">
            <a:avLst/>
          </a:prstGeom>
          <a:noFill/>
          <a:ln w="9525" cap="flat" cmpd="sng">
            <a:solidFill>
              <a:schemeClr val="dk1"/>
            </a:solidFill>
            <a:prstDash val="solid"/>
            <a:round/>
            <a:headEnd type="none" w="med" len="med"/>
            <a:tailEnd type="none" w="med" len="med"/>
          </a:ln>
        </p:spPr>
      </p:cxnSp>
      <p:cxnSp>
        <p:nvCxnSpPr>
          <p:cNvPr id="1199" name="Google Shape;1199;p59"/>
          <p:cNvCxnSpPr/>
          <p:nvPr/>
        </p:nvCxnSpPr>
        <p:spPr>
          <a:xfrm>
            <a:off x="842225" y="6598150"/>
            <a:ext cx="3646500" cy="0"/>
          </a:xfrm>
          <a:prstGeom prst="straightConnector1">
            <a:avLst/>
          </a:prstGeom>
          <a:noFill/>
          <a:ln w="9525" cap="flat" cmpd="sng">
            <a:solidFill>
              <a:schemeClr val="dk1"/>
            </a:solidFill>
            <a:prstDash val="solid"/>
            <a:round/>
            <a:headEnd type="none" w="med" len="med"/>
            <a:tailEnd type="none" w="med" len="med"/>
          </a:ln>
        </p:spPr>
      </p:cxnSp>
      <p:pic>
        <p:nvPicPr>
          <p:cNvPr id="1200" name="Google Shape;1200;p59"/>
          <p:cNvPicPr preferRelativeResize="0"/>
          <p:nvPr/>
        </p:nvPicPr>
        <p:blipFill>
          <a:blip r:embed="rId3">
            <a:alphaModFix/>
          </a:blip>
          <a:stretch>
            <a:fillRect/>
          </a:stretch>
        </p:blipFill>
        <p:spPr>
          <a:xfrm flipH="1">
            <a:off x="4272614" y="4468924"/>
            <a:ext cx="446025" cy="494400"/>
          </a:xfrm>
          <a:prstGeom prst="rect">
            <a:avLst/>
          </a:prstGeom>
          <a:noFill/>
          <a:ln>
            <a:noFill/>
          </a:ln>
        </p:spPr>
      </p:pic>
      <p:pic>
        <p:nvPicPr>
          <p:cNvPr id="1201" name="Google Shape;1201;p59"/>
          <p:cNvPicPr preferRelativeResize="0"/>
          <p:nvPr/>
        </p:nvPicPr>
        <p:blipFill>
          <a:blip r:embed="rId3">
            <a:alphaModFix/>
          </a:blip>
          <a:stretch>
            <a:fillRect/>
          </a:stretch>
        </p:blipFill>
        <p:spPr>
          <a:xfrm>
            <a:off x="607203" y="3783125"/>
            <a:ext cx="446025" cy="49440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1206" name="Google Shape;1206;p60"/>
          <p:cNvSpPr txBox="1">
            <a:spLocks noGrp="1"/>
          </p:cNvSpPr>
          <p:nvPr>
            <p:ph type="title"/>
          </p:nvPr>
        </p:nvSpPr>
        <p:spPr>
          <a:xfrm>
            <a:off x="515725" y="654275"/>
            <a:ext cx="4299300" cy="10455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PLEASE SCAN</a:t>
            </a:r>
            <a:endParaRPr/>
          </a:p>
          <a:p>
            <a:pPr marL="0" lvl="0" indent="0" algn="ctr" rtl="0">
              <a:spcBef>
                <a:spcPts val="0"/>
              </a:spcBef>
              <a:spcAft>
                <a:spcPts val="0"/>
              </a:spcAft>
              <a:buClr>
                <a:schemeClr val="hlink"/>
              </a:buClr>
              <a:buSzPts val="1100"/>
              <a:buFont typeface="Arial"/>
              <a:buNone/>
            </a:pPr>
            <a:r>
              <a:rPr lang="en" i="1">
                <a:latin typeface="Lora"/>
                <a:ea typeface="Lora"/>
                <a:cs typeface="Lora"/>
                <a:sym typeface="Lora"/>
              </a:rPr>
              <a:t>- These QR-</a:t>
            </a:r>
            <a:endParaRPr/>
          </a:p>
        </p:txBody>
      </p:sp>
      <p:sp>
        <p:nvSpPr>
          <p:cNvPr id="1207" name="Google Shape;1207;p60"/>
          <p:cNvSpPr/>
          <p:nvPr/>
        </p:nvSpPr>
        <p:spPr>
          <a:xfrm>
            <a:off x="832700" y="2691008"/>
            <a:ext cx="1711200" cy="1711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 name="Google Shape;1208;p60"/>
          <p:cNvGrpSpPr/>
          <p:nvPr/>
        </p:nvGrpSpPr>
        <p:grpSpPr>
          <a:xfrm>
            <a:off x="1009282" y="2867590"/>
            <a:ext cx="1358036" cy="1358036"/>
            <a:chOff x="1190625" y="238125"/>
            <a:chExt cx="5219200" cy="5219200"/>
          </a:xfrm>
        </p:grpSpPr>
        <p:sp>
          <p:nvSpPr>
            <p:cNvPr id="1209" name="Google Shape;1209;p60"/>
            <p:cNvSpPr/>
            <p:nvPr/>
          </p:nvSpPr>
          <p:spPr>
            <a:xfrm>
              <a:off x="1712525"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0"/>
            <p:cNvSpPr/>
            <p:nvPr/>
          </p:nvSpPr>
          <p:spPr>
            <a:xfrm>
              <a:off x="4583075" y="238125"/>
              <a:ext cx="1826750" cy="2087675"/>
            </a:xfrm>
            <a:custGeom>
              <a:avLst/>
              <a:gdLst/>
              <a:ahLst/>
              <a:cxnLst/>
              <a:rect l="l" t="t" r="r" b="b"/>
              <a:pathLst>
                <a:path w="73070" h="83507" extrusionOk="0">
                  <a:moveTo>
                    <a:pt x="62631" y="10438"/>
                  </a:moveTo>
                  <a:lnTo>
                    <a:pt x="62631" y="52192"/>
                  </a:lnTo>
                  <a:lnTo>
                    <a:pt x="20877" y="52192"/>
                  </a:lnTo>
                  <a:lnTo>
                    <a:pt x="20877" y="10438"/>
                  </a:lnTo>
                  <a:close/>
                  <a:moveTo>
                    <a:pt x="10439" y="0"/>
                  </a:moveTo>
                  <a:lnTo>
                    <a:pt x="10439" y="10438"/>
                  </a:lnTo>
                  <a:lnTo>
                    <a:pt x="1" y="10438"/>
                  </a:lnTo>
                  <a:lnTo>
                    <a:pt x="1" y="20877"/>
                  </a:lnTo>
                  <a:lnTo>
                    <a:pt x="10439" y="20877"/>
                  </a:lnTo>
                  <a:lnTo>
                    <a:pt x="10439" y="62630"/>
                  </a:lnTo>
                  <a:lnTo>
                    <a:pt x="20877" y="62630"/>
                  </a:lnTo>
                  <a:lnTo>
                    <a:pt x="20877" y="73068"/>
                  </a:lnTo>
                  <a:lnTo>
                    <a:pt x="10439" y="73068"/>
                  </a:lnTo>
                  <a:lnTo>
                    <a:pt x="10439" y="83507"/>
                  </a:lnTo>
                  <a:lnTo>
                    <a:pt x="31316" y="83507"/>
                  </a:lnTo>
                  <a:lnTo>
                    <a:pt x="31316" y="62630"/>
                  </a:lnTo>
                  <a:lnTo>
                    <a:pt x="62631" y="62630"/>
                  </a:lnTo>
                  <a:lnTo>
                    <a:pt x="62631" y="73068"/>
                  </a:lnTo>
                  <a:lnTo>
                    <a:pt x="73069" y="73068"/>
                  </a:lnTo>
                  <a:lnTo>
                    <a:pt x="73069" y="62630"/>
                  </a:lnTo>
                  <a:lnTo>
                    <a:pt x="7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0"/>
            <p:cNvSpPr/>
            <p:nvPr/>
          </p:nvSpPr>
          <p:spPr>
            <a:xfrm>
              <a:off x="5365950"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0"/>
            <p:cNvSpPr/>
            <p:nvPr/>
          </p:nvSpPr>
          <p:spPr>
            <a:xfrm>
              <a:off x="1712525" y="4413450"/>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0"/>
            <p:cNvSpPr/>
            <p:nvPr/>
          </p:nvSpPr>
          <p:spPr>
            <a:xfrm>
              <a:off x="4844025" y="389152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0"/>
            <p:cNvSpPr/>
            <p:nvPr/>
          </p:nvSpPr>
          <p:spPr>
            <a:xfrm>
              <a:off x="3539250" y="5196325"/>
              <a:ext cx="260975" cy="261000"/>
            </a:xfrm>
            <a:custGeom>
              <a:avLst/>
              <a:gdLst/>
              <a:ahLst/>
              <a:cxnLst/>
              <a:rect l="l" t="t" r="r" b="b"/>
              <a:pathLst>
                <a:path w="10439" h="10440" extrusionOk="0">
                  <a:moveTo>
                    <a:pt x="0" y="1"/>
                  </a:moveTo>
                  <a:lnTo>
                    <a:pt x="0"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0"/>
            <p:cNvSpPr/>
            <p:nvPr/>
          </p:nvSpPr>
          <p:spPr>
            <a:xfrm>
              <a:off x="3800200" y="4152500"/>
              <a:ext cx="260975" cy="260975"/>
            </a:xfrm>
            <a:custGeom>
              <a:avLst/>
              <a:gdLst/>
              <a:ahLst/>
              <a:cxnLst/>
              <a:rect l="l" t="t" r="r" b="b"/>
              <a:pathLst>
                <a:path w="10439"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0"/>
            <p:cNvSpPr/>
            <p:nvPr/>
          </p:nvSpPr>
          <p:spPr>
            <a:xfrm>
              <a:off x="3800200" y="46744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0"/>
            <p:cNvSpPr/>
            <p:nvPr/>
          </p:nvSpPr>
          <p:spPr>
            <a:xfrm>
              <a:off x="6148825" y="336962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0"/>
            <p:cNvSpPr/>
            <p:nvPr/>
          </p:nvSpPr>
          <p:spPr>
            <a:xfrm>
              <a:off x="1190625" y="33696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0"/>
            <p:cNvSpPr/>
            <p:nvPr/>
          </p:nvSpPr>
          <p:spPr>
            <a:xfrm>
              <a:off x="11906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0"/>
            <p:cNvSpPr/>
            <p:nvPr/>
          </p:nvSpPr>
          <p:spPr>
            <a:xfrm>
              <a:off x="3539250" y="499075"/>
              <a:ext cx="782900" cy="521950"/>
            </a:xfrm>
            <a:custGeom>
              <a:avLst/>
              <a:gdLst/>
              <a:ahLst/>
              <a:cxnLst/>
              <a:rect l="l" t="t" r="r" b="b"/>
              <a:pathLst>
                <a:path w="31316" h="20878" extrusionOk="0">
                  <a:moveTo>
                    <a:pt x="20877" y="0"/>
                  </a:moveTo>
                  <a:lnTo>
                    <a:pt x="20877" y="10439"/>
                  </a:lnTo>
                  <a:lnTo>
                    <a:pt x="0" y="10439"/>
                  </a:lnTo>
                  <a:lnTo>
                    <a:pt x="0" y="20877"/>
                  </a:lnTo>
                  <a:lnTo>
                    <a:pt x="31315" y="20877"/>
                  </a:lnTo>
                  <a:lnTo>
                    <a:pt x="31315" y="10439"/>
                  </a:lnTo>
                  <a:lnTo>
                    <a:pt x="313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0"/>
            <p:cNvSpPr/>
            <p:nvPr/>
          </p:nvSpPr>
          <p:spPr>
            <a:xfrm>
              <a:off x="3017325" y="2325775"/>
              <a:ext cx="3392500" cy="2609625"/>
            </a:xfrm>
            <a:custGeom>
              <a:avLst/>
              <a:gdLst/>
              <a:ahLst/>
              <a:cxnLst/>
              <a:rect l="l" t="t" r="r" b="b"/>
              <a:pathLst>
                <a:path w="135700" h="104385" extrusionOk="0">
                  <a:moveTo>
                    <a:pt x="93946" y="52193"/>
                  </a:moveTo>
                  <a:lnTo>
                    <a:pt x="93946" y="83508"/>
                  </a:lnTo>
                  <a:lnTo>
                    <a:pt x="62631" y="83508"/>
                  </a:lnTo>
                  <a:lnTo>
                    <a:pt x="62631" y="52193"/>
                  </a:lnTo>
                  <a:close/>
                  <a:moveTo>
                    <a:pt x="125261" y="1"/>
                  </a:moveTo>
                  <a:lnTo>
                    <a:pt x="125261" y="10439"/>
                  </a:lnTo>
                  <a:lnTo>
                    <a:pt x="104384" y="10439"/>
                  </a:lnTo>
                  <a:lnTo>
                    <a:pt x="104384" y="20878"/>
                  </a:lnTo>
                  <a:lnTo>
                    <a:pt x="73069" y="20878"/>
                  </a:lnTo>
                  <a:lnTo>
                    <a:pt x="73069" y="10439"/>
                  </a:lnTo>
                  <a:lnTo>
                    <a:pt x="62631" y="10439"/>
                  </a:lnTo>
                  <a:lnTo>
                    <a:pt x="62631" y="20878"/>
                  </a:lnTo>
                  <a:lnTo>
                    <a:pt x="41754" y="20878"/>
                  </a:lnTo>
                  <a:lnTo>
                    <a:pt x="41754" y="31316"/>
                  </a:lnTo>
                  <a:lnTo>
                    <a:pt x="73069" y="31316"/>
                  </a:lnTo>
                  <a:lnTo>
                    <a:pt x="73069" y="41754"/>
                  </a:lnTo>
                  <a:lnTo>
                    <a:pt x="41754" y="41754"/>
                  </a:lnTo>
                  <a:lnTo>
                    <a:pt x="41754" y="31316"/>
                  </a:lnTo>
                  <a:lnTo>
                    <a:pt x="31316" y="31316"/>
                  </a:lnTo>
                  <a:lnTo>
                    <a:pt x="31316" y="41754"/>
                  </a:lnTo>
                  <a:lnTo>
                    <a:pt x="20877" y="41754"/>
                  </a:lnTo>
                  <a:lnTo>
                    <a:pt x="20877" y="31316"/>
                  </a:lnTo>
                  <a:lnTo>
                    <a:pt x="10439" y="31316"/>
                  </a:lnTo>
                  <a:lnTo>
                    <a:pt x="10439" y="41754"/>
                  </a:lnTo>
                  <a:lnTo>
                    <a:pt x="0" y="41754"/>
                  </a:lnTo>
                  <a:lnTo>
                    <a:pt x="0" y="52193"/>
                  </a:lnTo>
                  <a:lnTo>
                    <a:pt x="20877" y="52193"/>
                  </a:lnTo>
                  <a:lnTo>
                    <a:pt x="20877" y="62631"/>
                  </a:lnTo>
                  <a:lnTo>
                    <a:pt x="31316" y="62631"/>
                  </a:lnTo>
                  <a:lnTo>
                    <a:pt x="31316" y="52193"/>
                  </a:lnTo>
                  <a:lnTo>
                    <a:pt x="52192" y="52193"/>
                  </a:lnTo>
                  <a:lnTo>
                    <a:pt x="52192" y="62631"/>
                  </a:lnTo>
                  <a:lnTo>
                    <a:pt x="41754" y="62631"/>
                  </a:lnTo>
                  <a:lnTo>
                    <a:pt x="41754" y="73069"/>
                  </a:lnTo>
                  <a:lnTo>
                    <a:pt x="52192" y="73069"/>
                  </a:lnTo>
                  <a:lnTo>
                    <a:pt x="52192" y="93946"/>
                  </a:lnTo>
                  <a:lnTo>
                    <a:pt x="62631" y="93946"/>
                  </a:lnTo>
                  <a:lnTo>
                    <a:pt x="62631" y="104384"/>
                  </a:lnTo>
                  <a:lnTo>
                    <a:pt x="73069" y="104384"/>
                  </a:lnTo>
                  <a:lnTo>
                    <a:pt x="73069" y="93946"/>
                  </a:lnTo>
                  <a:lnTo>
                    <a:pt x="104384" y="93946"/>
                  </a:lnTo>
                  <a:lnTo>
                    <a:pt x="104384" y="73069"/>
                  </a:lnTo>
                  <a:lnTo>
                    <a:pt x="114822" y="73069"/>
                  </a:lnTo>
                  <a:lnTo>
                    <a:pt x="114822" y="62631"/>
                  </a:lnTo>
                  <a:lnTo>
                    <a:pt x="104384" y="62631"/>
                  </a:lnTo>
                  <a:lnTo>
                    <a:pt x="104384" y="41754"/>
                  </a:lnTo>
                  <a:lnTo>
                    <a:pt x="83507" y="41754"/>
                  </a:lnTo>
                  <a:lnTo>
                    <a:pt x="83507" y="31316"/>
                  </a:lnTo>
                  <a:lnTo>
                    <a:pt x="104384" y="31316"/>
                  </a:lnTo>
                  <a:lnTo>
                    <a:pt x="104384" y="41754"/>
                  </a:lnTo>
                  <a:lnTo>
                    <a:pt x="114822" y="41754"/>
                  </a:lnTo>
                  <a:lnTo>
                    <a:pt x="114822" y="31316"/>
                  </a:lnTo>
                  <a:lnTo>
                    <a:pt x="125261" y="31316"/>
                  </a:lnTo>
                  <a:lnTo>
                    <a:pt x="125261" y="20878"/>
                  </a:lnTo>
                  <a:lnTo>
                    <a:pt x="135699" y="20878"/>
                  </a:lnTo>
                  <a:lnTo>
                    <a:pt x="135699" y="10439"/>
                  </a:lnTo>
                  <a:lnTo>
                    <a:pt x="1356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0"/>
            <p:cNvSpPr/>
            <p:nvPr/>
          </p:nvSpPr>
          <p:spPr>
            <a:xfrm>
              <a:off x="4061150" y="1803875"/>
              <a:ext cx="782900" cy="782900"/>
            </a:xfrm>
            <a:custGeom>
              <a:avLst/>
              <a:gdLst/>
              <a:ahLst/>
              <a:cxnLst/>
              <a:rect l="l" t="t" r="r" b="b"/>
              <a:pathLst>
                <a:path w="31316" h="31316" extrusionOk="0">
                  <a:moveTo>
                    <a:pt x="10439" y="0"/>
                  </a:moveTo>
                  <a:lnTo>
                    <a:pt x="10439" y="10438"/>
                  </a:lnTo>
                  <a:lnTo>
                    <a:pt x="1" y="10438"/>
                  </a:lnTo>
                  <a:lnTo>
                    <a:pt x="1" y="20877"/>
                  </a:lnTo>
                  <a:lnTo>
                    <a:pt x="1" y="31315"/>
                  </a:lnTo>
                  <a:lnTo>
                    <a:pt x="10439" y="31315"/>
                  </a:lnTo>
                  <a:lnTo>
                    <a:pt x="10439" y="20877"/>
                  </a:lnTo>
                  <a:lnTo>
                    <a:pt x="20878" y="20877"/>
                  </a:lnTo>
                  <a:lnTo>
                    <a:pt x="20878" y="10438"/>
                  </a:lnTo>
                  <a:lnTo>
                    <a:pt x="31316" y="10438"/>
                  </a:lnTo>
                  <a:lnTo>
                    <a:pt x="31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0"/>
            <p:cNvSpPr/>
            <p:nvPr/>
          </p:nvSpPr>
          <p:spPr>
            <a:xfrm>
              <a:off x="4061150" y="5196325"/>
              <a:ext cx="521950" cy="261000"/>
            </a:xfrm>
            <a:custGeom>
              <a:avLst/>
              <a:gdLst/>
              <a:ahLst/>
              <a:cxnLst/>
              <a:rect l="l" t="t" r="r" b="b"/>
              <a:pathLst>
                <a:path w="20878" h="10440" extrusionOk="0">
                  <a:moveTo>
                    <a:pt x="1" y="1"/>
                  </a:moveTo>
                  <a:lnTo>
                    <a:pt x="1" y="10439"/>
                  </a:lnTo>
                  <a:lnTo>
                    <a:pt x="20878" y="10439"/>
                  </a:lnTo>
                  <a:lnTo>
                    <a:pt x="20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0"/>
            <p:cNvSpPr/>
            <p:nvPr/>
          </p:nvSpPr>
          <p:spPr>
            <a:xfrm>
              <a:off x="3278275" y="49907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0"/>
            <p:cNvSpPr/>
            <p:nvPr/>
          </p:nvSpPr>
          <p:spPr>
            <a:xfrm>
              <a:off x="5365950" y="232577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0"/>
            <p:cNvSpPr/>
            <p:nvPr/>
          </p:nvSpPr>
          <p:spPr>
            <a:xfrm>
              <a:off x="56269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0"/>
            <p:cNvSpPr/>
            <p:nvPr/>
          </p:nvSpPr>
          <p:spPr>
            <a:xfrm>
              <a:off x="2234450" y="3369625"/>
              <a:ext cx="260975" cy="260975"/>
            </a:xfrm>
            <a:custGeom>
              <a:avLst/>
              <a:gdLst/>
              <a:ahLst/>
              <a:cxnLst/>
              <a:rect l="l" t="t" r="r" b="b"/>
              <a:pathLst>
                <a:path w="10439" h="10439" extrusionOk="0">
                  <a:moveTo>
                    <a:pt x="0" y="0"/>
                  </a:moveTo>
                  <a:lnTo>
                    <a:pt x="0"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0"/>
            <p:cNvSpPr/>
            <p:nvPr/>
          </p:nvSpPr>
          <p:spPr>
            <a:xfrm>
              <a:off x="1190625" y="3630575"/>
              <a:ext cx="2087675" cy="1826750"/>
            </a:xfrm>
            <a:custGeom>
              <a:avLst/>
              <a:gdLst/>
              <a:ahLst/>
              <a:cxnLst/>
              <a:rect l="l" t="t" r="r" b="b"/>
              <a:pathLst>
                <a:path w="83507" h="73070" extrusionOk="0">
                  <a:moveTo>
                    <a:pt x="52192" y="20877"/>
                  </a:moveTo>
                  <a:lnTo>
                    <a:pt x="52192" y="62631"/>
                  </a:lnTo>
                  <a:lnTo>
                    <a:pt x="10438" y="62631"/>
                  </a:lnTo>
                  <a:lnTo>
                    <a:pt x="10438" y="20877"/>
                  </a:lnTo>
                  <a:close/>
                  <a:moveTo>
                    <a:pt x="10438" y="1"/>
                  </a:moveTo>
                  <a:lnTo>
                    <a:pt x="10438" y="10439"/>
                  </a:lnTo>
                  <a:lnTo>
                    <a:pt x="0" y="10439"/>
                  </a:lnTo>
                  <a:lnTo>
                    <a:pt x="0" y="73069"/>
                  </a:lnTo>
                  <a:lnTo>
                    <a:pt x="83507" y="73069"/>
                  </a:lnTo>
                  <a:lnTo>
                    <a:pt x="83507" y="62631"/>
                  </a:lnTo>
                  <a:lnTo>
                    <a:pt x="62630" y="62631"/>
                  </a:lnTo>
                  <a:lnTo>
                    <a:pt x="62630" y="20877"/>
                  </a:lnTo>
                  <a:lnTo>
                    <a:pt x="73068" y="20877"/>
                  </a:lnTo>
                  <a:lnTo>
                    <a:pt x="73068" y="10439"/>
                  </a:lnTo>
                  <a:lnTo>
                    <a:pt x="73068" y="1"/>
                  </a:lnTo>
                  <a:lnTo>
                    <a:pt x="62630" y="1"/>
                  </a:lnTo>
                  <a:lnTo>
                    <a:pt x="62630" y="10439"/>
                  </a:lnTo>
                  <a:lnTo>
                    <a:pt x="31315" y="10439"/>
                  </a:lnTo>
                  <a:lnTo>
                    <a:pt x="313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0"/>
            <p:cNvSpPr/>
            <p:nvPr/>
          </p:nvSpPr>
          <p:spPr>
            <a:xfrm>
              <a:off x="2756375" y="1803875"/>
              <a:ext cx="260975" cy="260975"/>
            </a:xfrm>
            <a:custGeom>
              <a:avLst/>
              <a:gdLst/>
              <a:ahLst/>
              <a:cxnLst/>
              <a:rect l="l" t="t" r="r" b="b"/>
              <a:pathLst>
                <a:path w="10439" h="10439" extrusionOk="0">
                  <a:moveTo>
                    <a:pt x="0" y="0"/>
                  </a:moveTo>
                  <a:lnTo>
                    <a:pt x="0" y="10438"/>
                  </a:lnTo>
                  <a:lnTo>
                    <a:pt x="10438" y="10438"/>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0"/>
            <p:cNvSpPr/>
            <p:nvPr/>
          </p:nvSpPr>
          <p:spPr>
            <a:xfrm>
              <a:off x="1190625" y="238125"/>
              <a:ext cx="2087675" cy="1826725"/>
            </a:xfrm>
            <a:custGeom>
              <a:avLst/>
              <a:gdLst/>
              <a:ahLst/>
              <a:cxnLst/>
              <a:rect l="l" t="t" r="r" b="b"/>
              <a:pathLst>
                <a:path w="83507" h="73069" extrusionOk="0">
                  <a:moveTo>
                    <a:pt x="52192" y="10438"/>
                  </a:moveTo>
                  <a:lnTo>
                    <a:pt x="52192" y="52192"/>
                  </a:lnTo>
                  <a:lnTo>
                    <a:pt x="10438" y="52192"/>
                  </a:lnTo>
                  <a:lnTo>
                    <a:pt x="10438" y="10438"/>
                  </a:lnTo>
                  <a:close/>
                  <a:moveTo>
                    <a:pt x="0" y="0"/>
                  </a:moveTo>
                  <a:lnTo>
                    <a:pt x="0" y="62630"/>
                  </a:lnTo>
                  <a:lnTo>
                    <a:pt x="10438" y="62630"/>
                  </a:lnTo>
                  <a:lnTo>
                    <a:pt x="10438" y="73068"/>
                  </a:lnTo>
                  <a:lnTo>
                    <a:pt x="20877" y="73068"/>
                  </a:lnTo>
                  <a:lnTo>
                    <a:pt x="20877" y="62630"/>
                  </a:lnTo>
                  <a:lnTo>
                    <a:pt x="31315" y="62630"/>
                  </a:lnTo>
                  <a:lnTo>
                    <a:pt x="31315" y="73068"/>
                  </a:lnTo>
                  <a:lnTo>
                    <a:pt x="41753" y="73068"/>
                  </a:lnTo>
                  <a:lnTo>
                    <a:pt x="41753" y="62630"/>
                  </a:lnTo>
                  <a:lnTo>
                    <a:pt x="62630" y="62630"/>
                  </a:lnTo>
                  <a:lnTo>
                    <a:pt x="62630" y="41753"/>
                  </a:lnTo>
                  <a:lnTo>
                    <a:pt x="73068" y="41753"/>
                  </a:lnTo>
                  <a:lnTo>
                    <a:pt x="73068" y="31315"/>
                  </a:lnTo>
                  <a:lnTo>
                    <a:pt x="62630" y="31315"/>
                  </a:lnTo>
                  <a:lnTo>
                    <a:pt x="62630" y="10438"/>
                  </a:lnTo>
                  <a:lnTo>
                    <a:pt x="83507" y="10438"/>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0"/>
            <p:cNvSpPr/>
            <p:nvPr/>
          </p:nvSpPr>
          <p:spPr>
            <a:xfrm>
              <a:off x="4322125" y="1021000"/>
              <a:ext cx="260975" cy="260975"/>
            </a:xfrm>
            <a:custGeom>
              <a:avLst/>
              <a:gdLst/>
              <a:ahLst/>
              <a:cxnLst/>
              <a:rect l="l" t="t" r="r" b="b"/>
              <a:pathLst>
                <a:path w="10439" h="10439" extrusionOk="0">
                  <a:moveTo>
                    <a:pt x="0" y="0"/>
                  </a:moveTo>
                  <a:lnTo>
                    <a:pt x="0"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0"/>
            <p:cNvSpPr/>
            <p:nvPr/>
          </p:nvSpPr>
          <p:spPr>
            <a:xfrm>
              <a:off x="3800200" y="2381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0"/>
            <p:cNvSpPr/>
            <p:nvPr/>
          </p:nvSpPr>
          <p:spPr>
            <a:xfrm>
              <a:off x="1190625" y="1281950"/>
              <a:ext cx="3131525" cy="2087700"/>
            </a:xfrm>
            <a:custGeom>
              <a:avLst/>
              <a:gdLst/>
              <a:ahLst/>
              <a:cxnLst/>
              <a:rect l="l" t="t" r="r" b="b"/>
              <a:pathLst>
                <a:path w="125261" h="83508" extrusionOk="0">
                  <a:moveTo>
                    <a:pt x="62630" y="52192"/>
                  </a:moveTo>
                  <a:lnTo>
                    <a:pt x="62630" y="62631"/>
                  </a:lnTo>
                  <a:lnTo>
                    <a:pt x="41753" y="62631"/>
                  </a:lnTo>
                  <a:lnTo>
                    <a:pt x="41753" y="52192"/>
                  </a:lnTo>
                  <a:close/>
                  <a:moveTo>
                    <a:pt x="73068" y="0"/>
                  </a:moveTo>
                  <a:lnTo>
                    <a:pt x="73068" y="10439"/>
                  </a:lnTo>
                  <a:lnTo>
                    <a:pt x="73068" y="20877"/>
                  </a:lnTo>
                  <a:lnTo>
                    <a:pt x="83507" y="20877"/>
                  </a:lnTo>
                  <a:lnTo>
                    <a:pt x="83507" y="41754"/>
                  </a:lnTo>
                  <a:lnTo>
                    <a:pt x="52192" y="41754"/>
                  </a:lnTo>
                  <a:lnTo>
                    <a:pt x="52192" y="31315"/>
                  </a:lnTo>
                  <a:lnTo>
                    <a:pt x="41753" y="31315"/>
                  </a:lnTo>
                  <a:lnTo>
                    <a:pt x="41753" y="41754"/>
                  </a:lnTo>
                  <a:lnTo>
                    <a:pt x="10438" y="41754"/>
                  </a:lnTo>
                  <a:lnTo>
                    <a:pt x="10438" y="52192"/>
                  </a:lnTo>
                  <a:lnTo>
                    <a:pt x="31315" y="52192"/>
                  </a:lnTo>
                  <a:lnTo>
                    <a:pt x="31315" y="62631"/>
                  </a:lnTo>
                  <a:lnTo>
                    <a:pt x="0" y="62631"/>
                  </a:lnTo>
                  <a:lnTo>
                    <a:pt x="0" y="73069"/>
                  </a:lnTo>
                  <a:lnTo>
                    <a:pt x="31315" y="73069"/>
                  </a:lnTo>
                  <a:lnTo>
                    <a:pt x="31315" y="83507"/>
                  </a:lnTo>
                  <a:lnTo>
                    <a:pt x="41753" y="83507"/>
                  </a:lnTo>
                  <a:lnTo>
                    <a:pt x="41753" y="73069"/>
                  </a:lnTo>
                  <a:lnTo>
                    <a:pt x="52192" y="73069"/>
                  </a:lnTo>
                  <a:lnTo>
                    <a:pt x="52192" y="83507"/>
                  </a:lnTo>
                  <a:lnTo>
                    <a:pt x="62630" y="83507"/>
                  </a:lnTo>
                  <a:lnTo>
                    <a:pt x="62630" y="73069"/>
                  </a:lnTo>
                  <a:lnTo>
                    <a:pt x="83507" y="73069"/>
                  </a:lnTo>
                  <a:lnTo>
                    <a:pt x="83507" y="62631"/>
                  </a:lnTo>
                  <a:lnTo>
                    <a:pt x="73068" y="62631"/>
                  </a:lnTo>
                  <a:lnTo>
                    <a:pt x="73068" y="52192"/>
                  </a:lnTo>
                  <a:lnTo>
                    <a:pt x="93945" y="52192"/>
                  </a:lnTo>
                  <a:lnTo>
                    <a:pt x="93945" y="62631"/>
                  </a:lnTo>
                  <a:lnTo>
                    <a:pt x="114822" y="62631"/>
                  </a:lnTo>
                  <a:lnTo>
                    <a:pt x="114822" y="52192"/>
                  </a:lnTo>
                  <a:lnTo>
                    <a:pt x="104384" y="52192"/>
                  </a:lnTo>
                  <a:lnTo>
                    <a:pt x="104384" y="41754"/>
                  </a:lnTo>
                  <a:lnTo>
                    <a:pt x="93945" y="41754"/>
                  </a:lnTo>
                  <a:lnTo>
                    <a:pt x="93945" y="20877"/>
                  </a:lnTo>
                  <a:lnTo>
                    <a:pt x="125260" y="20877"/>
                  </a:lnTo>
                  <a:lnTo>
                    <a:pt x="125260" y="10439"/>
                  </a:lnTo>
                  <a:lnTo>
                    <a:pt x="114822" y="10439"/>
                  </a:lnTo>
                  <a:lnTo>
                    <a:pt x="114822" y="0"/>
                  </a:lnTo>
                  <a:lnTo>
                    <a:pt x="104384" y="0"/>
                  </a:lnTo>
                  <a:lnTo>
                    <a:pt x="104384" y="10439"/>
                  </a:lnTo>
                  <a:lnTo>
                    <a:pt x="83507" y="10439"/>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0"/>
            <p:cNvSpPr/>
            <p:nvPr/>
          </p:nvSpPr>
          <p:spPr>
            <a:xfrm>
              <a:off x="3017325" y="3891525"/>
              <a:ext cx="782900" cy="1043875"/>
            </a:xfrm>
            <a:custGeom>
              <a:avLst/>
              <a:gdLst/>
              <a:ahLst/>
              <a:cxnLst/>
              <a:rect l="l" t="t" r="r" b="b"/>
              <a:pathLst>
                <a:path w="31316" h="41755" extrusionOk="0">
                  <a:moveTo>
                    <a:pt x="10439" y="1"/>
                  </a:moveTo>
                  <a:lnTo>
                    <a:pt x="10439" y="10439"/>
                  </a:lnTo>
                  <a:lnTo>
                    <a:pt x="0" y="10439"/>
                  </a:lnTo>
                  <a:lnTo>
                    <a:pt x="0" y="20878"/>
                  </a:lnTo>
                  <a:lnTo>
                    <a:pt x="10439" y="20878"/>
                  </a:lnTo>
                  <a:lnTo>
                    <a:pt x="10439" y="31316"/>
                  </a:lnTo>
                  <a:lnTo>
                    <a:pt x="0" y="31316"/>
                  </a:lnTo>
                  <a:lnTo>
                    <a:pt x="0" y="41754"/>
                  </a:lnTo>
                  <a:lnTo>
                    <a:pt x="20877" y="41754"/>
                  </a:lnTo>
                  <a:lnTo>
                    <a:pt x="20877" y="31316"/>
                  </a:lnTo>
                  <a:lnTo>
                    <a:pt x="31316" y="31316"/>
                  </a:lnTo>
                  <a:lnTo>
                    <a:pt x="31316"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0"/>
            <p:cNvSpPr/>
            <p:nvPr/>
          </p:nvSpPr>
          <p:spPr>
            <a:xfrm>
              <a:off x="4844025" y="4674425"/>
              <a:ext cx="1565800" cy="782900"/>
            </a:xfrm>
            <a:custGeom>
              <a:avLst/>
              <a:gdLst/>
              <a:ahLst/>
              <a:cxnLst/>
              <a:rect l="l" t="t" r="r" b="b"/>
              <a:pathLst>
                <a:path w="62632" h="31316" extrusionOk="0">
                  <a:moveTo>
                    <a:pt x="31316" y="0"/>
                  </a:moveTo>
                  <a:lnTo>
                    <a:pt x="31316" y="10438"/>
                  </a:lnTo>
                  <a:lnTo>
                    <a:pt x="1" y="10438"/>
                  </a:lnTo>
                  <a:lnTo>
                    <a:pt x="1" y="20877"/>
                  </a:lnTo>
                  <a:lnTo>
                    <a:pt x="20878" y="20877"/>
                  </a:lnTo>
                  <a:lnTo>
                    <a:pt x="20878" y="31315"/>
                  </a:lnTo>
                  <a:lnTo>
                    <a:pt x="31316" y="31315"/>
                  </a:lnTo>
                  <a:lnTo>
                    <a:pt x="31316" y="20877"/>
                  </a:lnTo>
                  <a:lnTo>
                    <a:pt x="52193" y="20877"/>
                  </a:lnTo>
                  <a:lnTo>
                    <a:pt x="52193" y="31315"/>
                  </a:lnTo>
                  <a:lnTo>
                    <a:pt x="62631" y="31315"/>
                  </a:lnTo>
                  <a:lnTo>
                    <a:pt x="62631" y="20877"/>
                  </a:lnTo>
                  <a:lnTo>
                    <a:pt x="62631" y="10438"/>
                  </a:lnTo>
                  <a:lnTo>
                    <a:pt x="41754" y="10438"/>
                  </a:lnTo>
                  <a:lnTo>
                    <a:pt x="41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0"/>
            <p:cNvSpPr/>
            <p:nvPr/>
          </p:nvSpPr>
          <p:spPr>
            <a:xfrm>
              <a:off x="5887875" y="3891525"/>
              <a:ext cx="521950" cy="521950"/>
            </a:xfrm>
            <a:custGeom>
              <a:avLst/>
              <a:gdLst/>
              <a:ahLst/>
              <a:cxnLst/>
              <a:rect l="l" t="t" r="r" b="b"/>
              <a:pathLst>
                <a:path w="20878" h="20878" extrusionOk="0">
                  <a:moveTo>
                    <a:pt x="10439" y="1"/>
                  </a:moveTo>
                  <a:lnTo>
                    <a:pt x="10439" y="10439"/>
                  </a:lnTo>
                  <a:lnTo>
                    <a:pt x="0" y="10439"/>
                  </a:lnTo>
                  <a:lnTo>
                    <a:pt x="0"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 name="Google Shape;1237;p60"/>
          <p:cNvSpPr txBox="1"/>
          <p:nvPr/>
        </p:nvSpPr>
        <p:spPr>
          <a:xfrm>
            <a:off x="832700" y="2069650"/>
            <a:ext cx="1711200" cy="348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0"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Details</a:t>
            </a:r>
            <a:endParaRPr sz="1600">
              <a:solidFill>
                <a:schemeClr val="dk1"/>
              </a:solidFill>
              <a:latin typeface="Montserrat Medium"/>
              <a:ea typeface="Montserrat Medium"/>
              <a:cs typeface="Montserrat Medium"/>
              <a:sym typeface="Montserrat Medium"/>
            </a:endParaRPr>
          </a:p>
        </p:txBody>
      </p:sp>
      <p:sp>
        <p:nvSpPr>
          <p:cNvPr id="1238" name="Google Shape;1238;p60"/>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
        <p:nvSpPr>
          <p:cNvPr id="1239" name="Google Shape;1239;p60"/>
          <p:cNvSpPr/>
          <p:nvPr/>
        </p:nvSpPr>
        <p:spPr>
          <a:xfrm>
            <a:off x="2787050" y="2691008"/>
            <a:ext cx="1711200" cy="1711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 name="Google Shape;1240;p60"/>
          <p:cNvGrpSpPr/>
          <p:nvPr/>
        </p:nvGrpSpPr>
        <p:grpSpPr>
          <a:xfrm rot="10800000">
            <a:off x="2963632" y="2867590"/>
            <a:ext cx="1358036" cy="1358036"/>
            <a:chOff x="1190625" y="238125"/>
            <a:chExt cx="5219200" cy="5219200"/>
          </a:xfrm>
        </p:grpSpPr>
        <p:sp>
          <p:nvSpPr>
            <p:cNvPr id="1241" name="Google Shape;1241;p60"/>
            <p:cNvSpPr/>
            <p:nvPr/>
          </p:nvSpPr>
          <p:spPr>
            <a:xfrm>
              <a:off x="1712525"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0"/>
            <p:cNvSpPr/>
            <p:nvPr/>
          </p:nvSpPr>
          <p:spPr>
            <a:xfrm>
              <a:off x="4583075" y="238125"/>
              <a:ext cx="1826750" cy="2087675"/>
            </a:xfrm>
            <a:custGeom>
              <a:avLst/>
              <a:gdLst/>
              <a:ahLst/>
              <a:cxnLst/>
              <a:rect l="l" t="t" r="r" b="b"/>
              <a:pathLst>
                <a:path w="73070" h="83507" extrusionOk="0">
                  <a:moveTo>
                    <a:pt x="62631" y="10438"/>
                  </a:moveTo>
                  <a:lnTo>
                    <a:pt x="62631" y="52192"/>
                  </a:lnTo>
                  <a:lnTo>
                    <a:pt x="20877" y="52192"/>
                  </a:lnTo>
                  <a:lnTo>
                    <a:pt x="20877" y="10438"/>
                  </a:lnTo>
                  <a:close/>
                  <a:moveTo>
                    <a:pt x="10439" y="0"/>
                  </a:moveTo>
                  <a:lnTo>
                    <a:pt x="10439" y="10438"/>
                  </a:lnTo>
                  <a:lnTo>
                    <a:pt x="1" y="10438"/>
                  </a:lnTo>
                  <a:lnTo>
                    <a:pt x="1" y="20877"/>
                  </a:lnTo>
                  <a:lnTo>
                    <a:pt x="10439" y="20877"/>
                  </a:lnTo>
                  <a:lnTo>
                    <a:pt x="10439" y="62630"/>
                  </a:lnTo>
                  <a:lnTo>
                    <a:pt x="20877" y="62630"/>
                  </a:lnTo>
                  <a:lnTo>
                    <a:pt x="20877" y="73068"/>
                  </a:lnTo>
                  <a:lnTo>
                    <a:pt x="10439" y="73068"/>
                  </a:lnTo>
                  <a:lnTo>
                    <a:pt x="10439" y="83507"/>
                  </a:lnTo>
                  <a:lnTo>
                    <a:pt x="31316" y="83507"/>
                  </a:lnTo>
                  <a:lnTo>
                    <a:pt x="31316" y="62630"/>
                  </a:lnTo>
                  <a:lnTo>
                    <a:pt x="62631" y="62630"/>
                  </a:lnTo>
                  <a:lnTo>
                    <a:pt x="62631" y="73068"/>
                  </a:lnTo>
                  <a:lnTo>
                    <a:pt x="73069" y="73068"/>
                  </a:lnTo>
                  <a:lnTo>
                    <a:pt x="73069" y="62630"/>
                  </a:lnTo>
                  <a:lnTo>
                    <a:pt x="7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0"/>
            <p:cNvSpPr/>
            <p:nvPr/>
          </p:nvSpPr>
          <p:spPr>
            <a:xfrm>
              <a:off x="5365950" y="760025"/>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0"/>
            <p:cNvSpPr/>
            <p:nvPr/>
          </p:nvSpPr>
          <p:spPr>
            <a:xfrm>
              <a:off x="1712525" y="4413450"/>
              <a:ext cx="521950" cy="521950"/>
            </a:xfrm>
            <a:custGeom>
              <a:avLst/>
              <a:gdLst/>
              <a:ahLst/>
              <a:cxnLst/>
              <a:rect l="l" t="t" r="r" b="b"/>
              <a:pathLst>
                <a:path w="20878" h="20878" extrusionOk="0">
                  <a:moveTo>
                    <a:pt x="1" y="1"/>
                  </a:moveTo>
                  <a:lnTo>
                    <a:pt x="1" y="20877"/>
                  </a:lnTo>
                  <a:lnTo>
                    <a:pt x="20877" y="20877"/>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0"/>
            <p:cNvSpPr/>
            <p:nvPr/>
          </p:nvSpPr>
          <p:spPr>
            <a:xfrm>
              <a:off x="4844025" y="389152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0"/>
            <p:cNvSpPr/>
            <p:nvPr/>
          </p:nvSpPr>
          <p:spPr>
            <a:xfrm>
              <a:off x="3539250" y="5196325"/>
              <a:ext cx="260975" cy="261000"/>
            </a:xfrm>
            <a:custGeom>
              <a:avLst/>
              <a:gdLst/>
              <a:ahLst/>
              <a:cxnLst/>
              <a:rect l="l" t="t" r="r" b="b"/>
              <a:pathLst>
                <a:path w="10439" h="10440" extrusionOk="0">
                  <a:moveTo>
                    <a:pt x="0" y="1"/>
                  </a:moveTo>
                  <a:lnTo>
                    <a:pt x="0"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0"/>
            <p:cNvSpPr/>
            <p:nvPr/>
          </p:nvSpPr>
          <p:spPr>
            <a:xfrm>
              <a:off x="3800200" y="4152500"/>
              <a:ext cx="260975" cy="260975"/>
            </a:xfrm>
            <a:custGeom>
              <a:avLst/>
              <a:gdLst/>
              <a:ahLst/>
              <a:cxnLst/>
              <a:rect l="l" t="t" r="r" b="b"/>
              <a:pathLst>
                <a:path w="10439"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0"/>
            <p:cNvSpPr/>
            <p:nvPr/>
          </p:nvSpPr>
          <p:spPr>
            <a:xfrm>
              <a:off x="3800200" y="46744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0"/>
            <p:cNvSpPr/>
            <p:nvPr/>
          </p:nvSpPr>
          <p:spPr>
            <a:xfrm>
              <a:off x="6148825" y="336962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0"/>
            <p:cNvSpPr/>
            <p:nvPr/>
          </p:nvSpPr>
          <p:spPr>
            <a:xfrm>
              <a:off x="1190625" y="33696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0"/>
            <p:cNvSpPr/>
            <p:nvPr/>
          </p:nvSpPr>
          <p:spPr>
            <a:xfrm>
              <a:off x="11906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0"/>
            <p:cNvSpPr/>
            <p:nvPr/>
          </p:nvSpPr>
          <p:spPr>
            <a:xfrm>
              <a:off x="3539250" y="499075"/>
              <a:ext cx="782900" cy="521950"/>
            </a:xfrm>
            <a:custGeom>
              <a:avLst/>
              <a:gdLst/>
              <a:ahLst/>
              <a:cxnLst/>
              <a:rect l="l" t="t" r="r" b="b"/>
              <a:pathLst>
                <a:path w="31316" h="20878" extrusionOk="0">
                  <a:moveTo>
                    <a:pt x="20877" y="0"/>
                  </a:moveTo>
                  <a:lnTo>
                    <a:pt x="20877" y="10439"/>
                  </a:lnTo>
                  <a:lnTo>
                    <a:pt x="0" y="10439"/>
                  </a:lnTo>
                  <a:lnTo>
                    <a:pt x="0" y="20877"/>
                  </a:lnTo>
                  <a:lnTo>
                    <a:pt x="31315" y="20877"/>
                  </a:lnTo>
                  <a:lnTo>
                    <a:pt x="31315" y="10439"/>
                  </a:lnTo>
                  <a:lnTo>
                    <a:pt x="313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0"/>
            <p:cNvSpPr/>
            <p:nvPr/>
          </p:nvSpPr>
          <p:spPr>
            <a:xfrm>
              <a:off x="3017325" y="2325775"/>
              <a:ext cx="3392500" cy="2609625"/>
            </a:xfrm>
            <a:custGeom>
              <a:avLst/>
              <a:gdLst/>
              <a:ahLst/>
              <a:cxnLst/>
              <a:rect l="l" t="t" r="r" b="b"/>
              <a:pathLst>
                <a:path w="135700" h="104385" extrusionOk="0">
                  <a:moveTo>
                    <a:pt x="93946" y="52193"/>
                  </a:moveTo>
                  <a:lnTo>
                    <a:pt x="93946" y="83508"/>
                  </a:lnTo>
                  <a:lnTo>
                    <a:pt x="62631" y="83508"/>
                  </a:lnTo>
                  <a:lnTo>
                    <a:pt x="62631" y="52193"/>
                  </a:lnTo>
                  <a:close/>
                  <a:moveTo>
                    <a:pt x="125261" y="1"/>
                  </a:moveTo>
                  <a:lnTo>
                    <a:pt x="125261" y="10439"/>
                  </a:lnTo>
                  <a:lnTo>
                    <a:pt x="104384" y="10439"/>
                  </a:lnTo>
                  <a:lnTo>
                    <a:pt x="104384" y="20878"/>
                  </a:lnTo>
                  <a:lnTo>
                    <a:pt x="73069" y="20878"/>
                  </a:lnTo>
                  <a:lnTo>
                    <a:pt x="73069" y="10439"/>
                  </a:lnTo>
                  <a:lnTo>
                    <a:pt x="62631" y="10439"/>
                  </a:lnTo>
                  <a:lnTo>
                    <a:pt x="62631" y="20878"/>
                  </a:lnTo>
                  <a:lnTo>
                    <a:pt x="41754" y="20878"/>
                  </a:lnTo>
                  <a:lnTo>
                    <a:pt x="41754" y="31316"/>
                  </a:lnTo>
                  <a:lnTo>
                    <a:pt x="73069" y="31316"/>
                  </a:lnTo>
                  <a:lnTo>
                    <a:pt x="73069" y="41754"/>
                  </a:lnTo>
                  <a:lnTo>
                    <a:pt x="41754" y="41754"/>
                  </a:lnTo>
                  <a:lnTo>
                    <a:pt x="41754" y="31316"/>
                  </a:lnTo>
                  <a:lnTo>
                    <a:pt x="31316" y="31316"/>
                  </a:lnTo>
                  <a:lnTo>
                    <a:pt x="31316" y="41754"/>
                  </a:lnTo>
                  <a:lnTo>
                    <a:pt x="20877" y="41754"/>
                  </a:lnTo>
                  <a:lnTo>
                    <a:pt x="20877" y="31316"/>
                  </a:lnTo>
                  <a:lnTo>
                    <a:pt x="10439" y="31316"/>
                  </a:lnTo>
                  <a:lnTo>
                    <a:pt x="10439" y="41754"/>
                  </a:lnTo>
                  <a:lnTo>
                    <a:pt x="0" y="41754"/>
                  </a:lnTo>
                  <a:lnTo>
                    <a:pt x="0" y="52193"/>
                  </a:lnTo>
                  <a:lnTo>
                    <a:pt x="20877" y="52193"/>
                  </a:lnTo>
                  <a:lnTo>
                    <a:pt x="20877" y="62631"/>
                  </a:lnTo>
                  <a:lnTo>
                    <a:pt x="31316" y="62631"/>
                  </a:lnTo>
                  <a:lnTo>
                    <a:pt x="31316" y="52193"/>
                  </a:lnTo>
                  <a:lnTo>
                    <a:pt x="52192" y="52193"/>
                  </a:lnTo>
                  <a:lnTo>
                    <a:pt x="52192" y="62631"/>
                  </a:lnTo>
                  <a:lnTo>
                    <a:pt x="41754" y="62631"/>
                  </a:lnTo>
                  <a:lnTo>
                    <a:pt x="41754" y="73069"/>
                  </a:lnTo>
                  <a:lnTo>
                    <a:pt x="52192" y="73069"/>
                  </a:lnTo>
                  <a:lnTo>
                    <a:pt x="52192" y="93946"/>
                  </a:lnTo>
                  <a:lnTo>
                    <a:pt x="62631" y="93946"/>
                  </a:lnTo>
                  <a:lnTo>
                    <a:pt x="62631" y="104384"/>
                  </a:lnTo>
                  <a:lnTo>
                    <a:pt x="73069" y="104384"/>
                  </a:lnTo>
                  <a:lnTo>
                    <a:pt x="73069" y="93946"/>
                  </a:lnTo>
                  <a:lnTo>
                    <a:pt x="104384" y="93946"/>
                  </a:lnTo>
                  <a:lnTo>
                    <a:pt x="104384" y="73069"/>
                  </a:lnTo>
                  <a:lnTo>
                    <a:pt x="114822" y="73069"/>
                  </a:lnTo>
                  <a:lnTo>
                    <a:pt x="114822" y="62631"/>
                  </a:lnTo>
                  <a:lnTo>
                    <a:pt x="104384" y="62631"/>
                  </a:lnTo>
                  <a:lnTo>
                    <a:pt x="104384" y="41754"/>
                  </a:lnTo>
                  <a:lnTo>
                    <a:pt x="83507" y="41754"/>
                  </a:lnTo>
                  <a:lnTo>
                    <a:pt x="83507" y="31316"/>
                  </a:lnTo>
                  <a:lnTo>
                    <a:pt x="104384" y="31316"/>
                  </a:lnTo>
                  <a:lnTo>
                    <a:pt x="104384" y="41754"/>
                  </a:lnTo>
                  <a:lnTo>
                    <a:pt x="114822" y="41754"/>
                  </a:lnTo>
                  <a:lnTo>
                    <a:pt x="114822" y="31316"/>
                  </a:lnTo>
                  <a:lnTo>
                    <a:pt x="125261" y="31316"/>
                  </a:lnTo>
                  <a:lnTo>
                    <a:pt x="125261" y="20878"/>
                  </a:lnTo>
                  <a:lnTo>
                    <a:pt x="135699" y="20878"/>
                  </a:lnTo>
                  <a:lnTo>
                    <a:pt x="135699" y="10439"/>
                  </a:lnTo>
                  <a:lnTo>
                    <a:pt x="1356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0"/>
            <p:cNvSpPr/>
            <p:nvPr/>
          </p:nvSpPr>
          <p:spPr>
            <a:xfrm>
              <a:off x="4061150" y="1803875"/>
              <a:ext cx="782900" cy="782900"/>
            </a:xfrm>
            <a:custGeom>
              <a:avLst/>
              <a:gdLst/>
              <a:ahLst/>
              <a:cxnLst/>
              <a:rect l="l" t="t" r="r" b="b"/>
              <a:pathLst>
                <a:path w="31316" h="31316" extrusionOk="0">
                  <a:moveTo>
                    <a:pt x="10439" y="0"/>
                  </a:moveTo>
                  <a:lnTo>
                    <a:pt x="10439" y="10438"/>
                  </a:lnTo>
                  <a:lnTo>
                    <a:pt x="1" y="10438"/>
                  </a:lnTo>
                  <a:lnTo>
                    <a:pt x="1" y="20877"/>
                  </a:lnTo>
                  <a:lnTo>
                    <a:pt x="1" y="31315"/>
                  </a:lnTo>
                  <a:lnTo>
                    <a:pt x="10439" y="31315"/>
                  </a:lnTo>
                  <a:lnTo>
                    <a:pt x="10439" y="20877"/>
                  </a:lnTo>
                  <a:lnTo>
                    <a:pt x="20878" y="20877"/>
                  </a:lnTo>
                  <a:lnTo>
                    <a:pt x="20878" y="10438"/>
                  </a:lnTo>
                  <a:lnTo>
                    <a:pt x="31316" y="10438"/>
                  </a:lnTo>
                  <a:lnTo>
                    <a:pt x="31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0"/>
            <p:cNvSpPr/>
            <p:nvPr/>
          </p:nvSpPr>
          <p:spPr>
            <a:xfrm>
              <a:off x="4061150" y="5196325"/>
              <a:ext cx="521950" cy="261000"/>
            </a:xfrm>
            <a:custGeom>
              <a:avLst/>
              <a:gdLst/>
              <a:ahLst/>
              <a:cxnLst/>
              <a:rect l="l" t="t" r="r" b="b"/>
              <a:pathLst>
                <a:path w="20878" h="10440" extrusionOk="0">
                  <a:moveTo>
                    <a:pt x="1" y="1"/>
                  </a:moveTo>
                  <a:lnTo>
                    <a:pt x="1" y="10439"/>
                  </a:lnTo>
                  <a:lnTo>
                    <a:pt x="20878" y="10439"/>
                  </a:lnTo>
                  <a:lnTo>
                    <a:pt x="20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0"/>
            <p:cNvSpPr/>
            <p:nvPr/>
          </p:nvSpPr>
          <p:spPr>
            <a:xfrm>
              <a:off x="3278275" y="499075"/>
              <a:ext cx="261000" cy="260975"/>
            </a:xfrm>
            <a:custGeom>
              <a:avLst/>
              <a:gdLst/>
              <a:ahLst/>
              <a:cxnLst/>
              <a:rect l="l" t="t" r="r" b="b"/>
              <a:pathLst>
                <a:path w="10440" h="10439" extrusionOk="0">
                  <a:moveTo>
                    <a:pt x="1" y="0"/>
                  </a:moveTo>
                  <a:lnTo>
                    <a:pt x="1"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0"/>
            <p:cNvSpPr/>
            <p:nvPr/>
          </p:nvSpPr>
          <p:spPr>
            <a:xfrm>
              <a:off x="5365950" y="2325775"/>
              <a:ext cx="261000" cy="261000"/>
            </a:xfrm>
            <a:custGeom>
              <a:avLst/>
              <a:gdLst/>
              <a:ahLst/>
              <a:cxnLst/>
              <a:rect l="l" t="t" r="r" b="b"/>
              <a:pathLst>
                <a:path w="10440" h="10440" extrusionOk="0">
                  <a:moveTo>
                    <a:pt x="1" y="1"/>
                  </a:moveTo>
                  <a:lnTo>
                    <a:pt x="1" y="10439"/>
                  </a:lnTo>
                  <a:lnTo>
                    <a:pt x="10439" y="10439"/>
                  </a:lnTo>
                  <a:lnTo>
                    <a:pt x="10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0"/>
            <p:cNvSpPr/>
            <p:nvPr/>
          </p:nvSpPr>
          <p:spPr>
            <a:xfrm>
              <a:off x="5626925" y="2064825"/>
              <a:ext cx="260975" cy="260975"/>
            </a:xfrm>
            <a:custGeom>
              <a:avLst/>
              <a:gdLst/>
              <a:ahLst/>
              <a:cxnLst/>
              <a:rect l="l" t="t" r="r" b="b"/>
              <a:pathLst>
                <a:path w="10439" h="10439" extrusionOk="0">
                  <a:moveTo>
                    <a:pt x="0" y="0"/>
                  </a:moveTo>
                  <a:lnTo>
                    <a:pt x="0" y="10439"/>
                  </a:lnTo>
                  <a:lnTo>
                    <a:pt x="10438" y="10439"/>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0"/>
            <p:cNvSpPr/>
            <p:nvPr/>
          </p:nvSpPr>
          <p:spPr>
            <a:xfrm>
              <a:off x="2234450" y="3369625"/>
              <a:ext cx="260975" cy="260975"/>
            </a:xfrm>
            <a:custGeom>
              <a:avLst/>
              <a:gdLst/>
              <a:ahLst/>
              <a:cxnLst/>
              <a:rect l="l" t="t" r="r" b="b"/>
              <a:pathLst>
                <a:path w="10439" h="10439" extrusionOk="0">
                  <a:moveTo>
                    <a:pt x="0" y="0"/>
                  </a:moveTo>
                  <a:lnTo>
                    <a:pt x="0" y="10439"/>
                  </a:lnTo>
                  <a:lnTo>
                    <a:pt x="10439" y="10439"/>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0"/>
            <p:cNvSpPr/>
            <p:nvPr/>
          </p:nvSpPr>
          <p:spPr>
            <a:xfrm>
              <a:off x="1190625" y="3630575"/>
              <a:ext cx="2087675" cy="1826750"/>
            </a:xfrm>
            <a:custGeom>
              <a:avLst/>
              <a:gdLst/>
              <a:ahLst/>
              <a:cxnLst/>
              <a:rect l="l" t="t" r="r" b="b"/>
              <a:pathLst>
                <a:path w="83507" h="73070" extrusionOk="0">
                  <a:moveTo>
                    <a:pt x="52192" y="20877"/>
                  </a:moveTo>
                  <a:lnTo>
                    <a:pt x="52192" y="62631"/>
                  </a:lnTo>
                  <a:lnTo>
                    <a:pt x="10438" y="62631"/>
                  </a:lnTo>
                  <a:lnTo>
                    <a:pt x="10438" y="20877"/>
                  </a:lnTo>
                  <a:close/>
                  <a:moveTo>
                    <a:pt x="10438" y="1"/>
                  </a:moveTo>
                  <a:lnTo>
                    <a:pt x="10438" y="10439"/>
                  </a:lnTo>
                  <a:lnTo>
                    <a:pt x="0" y="10439"/>
                  </a:lnTo>
                  <a:lnTo>
                    <a:pt x="0" y="73069"/>
                  </a:lnTo>
                  <a:lnTo>
                    <a:pt x="83507" y="73069"/>
                  </a:lnTo>
                  <a:lnTo>
                    <a:pt x="83507" y="62631"/>
                  </a:lnTo>
                  <a:lnTo>
                    <a:pt x="62630" y="62631"/>
                  </a:lnTo>
                  <a:lnTo>
                    <a:pt x="62630" y="20877"/>
                  </a:lnTo>
                  <a:lnTo>
                    <a:pt x="73068" y="20877"/>
                  </a:lnTo>
                  <a:lnTo>
                    <a:pt x="73068" y="10439"/>
                  </a:lnTo>
                  <a:lnTo>
                    <a:pt x="73068" y="1"/>
                  </a:lnTo>
                  <a:lnTo>
                    <a:pt x="62630" y="1"/>
                  </a:lnTo>
                  <a:lnTo>
                    <a:pt x="62630" y="10439"/>
                  </a:lnTo>
                  <a:lnTo>
                    <a:pt x="31315" y="10439"/>
                  </a:lnTo>
                  <a:lnTo>
                    <a:pt x="313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0"/>
            <p:cNvSpPr/>
            <p:nvPr/>
          </p:nvSpPr>
          <p:spPr>
            <a:xfrm>
              <a:off x="2756375" y="1803875"/>
              <a:ext cx="260975" cy="260975"/>
            </a:xfrm>
            <a:custGeom>
              <a:avLst/>
              <a:gdLst/>
              <a:ahLst/>
              <a:cxnLst/>
              <a:rect l="l" t="t" r="r" b="b"/>
              <a:pathLst>
                <a:path w="10439" h="10439" extrusionOk="0">
                  <a:moveTo>
                    <a:pt x="0" y="0"/>
                  </a:moveTo>
                  <a:lnTo>
                    <a:pt x="0" y="10438"/>
                  </a:lnTo>
                  <a:lnTo>
                    <a:pt x="10438" y="10438"/>
                  </a:lnTo>
                  <a:lnTo>
                    <a:pt x="10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0"/>
            <p:cNvSpPr/>
            <p:nvPr/>
          </p:nvSpPr>
          <p:spPr>
            <a:xfrm>
              <a:off x="1190625" y="238125"/>
              <a:ext cx="2087675" cy="1826725"/>
            </a:xfrm>
            <a:custGeom>
              <a:avLst/>
              <a:gdLst/>
              <a:ahLst/>
              <a:cxnLst/>
              <a:rect l="l" t="t" r="r" b="b"/>
              <a:pathLst>
                <a:path w="83507" h="73069" extrusionOk="0">
                  <a:moveTo>
                    <a:pt x="52192" y="10438"/>
                  </a:moveTo>
                  <a:lnTo>
                    <a:pt x="52192" y="52192"/>
                  </a:lnTo>
                  <a:lnTo>
                    <a:pt x="10438" y="52192"/>
                  </a:lnTo>
                  <a:lnTo>
                    <a:pt x="10438" y="10438"/>
                  </a:lnTo>
                  <a:close/>
                  <a:moveTo>
                    <a:pt x="0" y="0"/>
                  </a:moveTo>
                  <a:lnTo>
                    <a:pt x="0" y="62630"/>
                  </a:lnTo>
                  <a:lnTo>
                    <a:pt x="10438" y="62630"/>
                  </a:lnTo>
                  <a:lnTo>
                    <a:pt x="10438" y="73068"/>
                  </a:lnTo>
                  <a:lnTo>
                    <a:pt x="20877" y="73068"/>
                  </a:lnTo>
                  <a:lnTo>
                    <a:pt x="20877" y="62630"/>
                  </a:lnTo>
                  <a:lnTo>
                    <a:pt x="31315" y="62630"/>
                  </a:lnTo>
                  <a:lnTo>
                    <a:pt x="31315" y="73068"/>
                  </a:lnTo>
                  <a:lnTo>
                    <a:pt x="41753" y="73068"/>
                  </a:lnTo>
                  <a:lnTo>
                    <a:pt x="41753" y="62630"/>
                  </a:lnTo>
                  <a:lnTo>
                    <a:pt x="62630" y="62630"/>
                  </a:lnTo>
                  <a:lnTo>
                    <a:pt x="62630" y="41753"/>
                  </a:lnTo>
                  <a:lnTo>
                    <a:pt x="73068" y="41753"/>
                  </a:lnTo>
                  <a:lnTo>
                    <a:pt x="73068" y="31315"/>
                  </a:lnTo>
                  <a:lnTo>
                    <a:pt x="62630" y="31315"/>
                  </a:lnTo>
                  <a:lnTo>
                    <a:pt x="62630" y="10438"/>
                  </a:lnTo>
                  <a:lnTo>
                    <a:pt x="83507" y="10438"/>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0"/>
            <p:cNvSpPr/>
            <p:nvPr/>
          </p:nvSpPr>
          <p:spPr>
            <a:xfrm>
              <a:off x="4322125" y="1021000"/>
              <a:ext cx="260975" cy="260975"/>
            </a:xfrm>
            <a:custGeom>
              <a:avLst/>
              <a:gdLst/>
              <a:ahLst/>
              <a:cxnLst/>
              <a:rect l="l" t="t" r="r" b="b"/>
              <a:pathLst>
                <a:path w="10439" h="10439" extrusionOk="0">
                  <a:moveTo>
                    <a:pt x="0" y="0"/>
                  </a:moveTo>
                  <a:lnTo>
                    <a:pt x="0"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0"/>
            <p:cNvSpPr/>
            <p:nvPr/>
          </p:nvSpPr>
          <p:spPr>
            <a:xfrm>
              <a:off x="3800200" y="238125"/>
              <a:ext cx="260975" cy="260975"/>
            </a:xfrm>
            <a:custGeom>
              <a:avLst/>
              <a:gdLst/>
              <a:ahLst/>
              <a:cxnLst/>
              <a:rect l="l" t="t" r="r" b="b"/>
              <a:pathLst>
                <a:path w="10439" h="10439" extrusionOk="0">
                  <a:moveTo>
                    <a:pt x="1" y="0"/>
                  </a:moveTo>
                  <a:lnTo>
                    <a:pt x="1" y="10438"/>
                  </a:lnTo>
                  <a:lnTo>
                    <a:pt x="10439" y="10438"/>
                  </a:lnTo>
                  <a:lnTo>
                    <a:pt x="10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0"/>
            <p:cNvSpPr/>
            <p:nvPr/>
          </p:nvSpPr>
          <p:spPr>
            <a:xfrm>
              <a:off x="1190625" y="1281950"/>
              <a:ext cx="3131525" cy="2087700"/>
            </a:xfrm>
            <a:custGeom>
              <a:avLst/>
              <a:gdLst/>
              <a:ahLst/>
              <a:cxnLst/>
              <a:rect l="l" t="t" r="r" b="b"/>
              <a:pathLst>
                <a:path w="125261" h="83508" extrusionOk="0">
                  <a:moveTo>
                    <a:pt x="62630" y="52192"/>
                  </a:moveTo>
                  <a:lnTo>
                    <a:pt x="62630" y="62631"/>
                  </a:lnTo>
                  <a:lnTo>
                    <a:pt x="41753" y="62631"/>
                  </a:lnTo>
                  <a:lnTo>
                    <a:pt x="41753" y="52192"/>
                  </a:lnTo>
                  <a:close/>
                  <a:moveTo>
                    <a:pt x="73068" y="0"/>
                  </a:moveTo>
                  <a:lnTo>
                    <a:pt x="73068" y="10439"/>
                  </a:lnTo>
                  <a:lnTo>
                    <a:pt x="73068" y="20877"/>
                  </a:lnTo>
                  <a:lnTo>
                    <a:pt x="83507" y="20877"/>
                  </a:lnTo>
                  <a:lnTo>
                    <a:pt x="83507" y="41754"/>
                  </a:lnTo>
                  <a:lnTo>
                    <a:pt x="52192" y="41754"/>
                  </a:lnTo>
                  <a:lnTo>
                    <a:pt x="52192" y="31315"/>
                  </a:lnTo>
                  <a:lnTo>
                    <a:pt x="41753" y="31315"/>
                  </a:lnTo>
                  <a:lnTo>
                    <a:pt x="41753" y="41754"/>
                  </a:lnTo>
                  <a:lnTo>
                    <a:pt x="10438" y="41754"/>
                  </a:lnTo>
                  <a:lnTo>
                    <a:pt x="10438" y="52192"/>
                  </a:lnTo>
                  <a:lnTo>
                    <a:pt x="31315" y="52192"/>
                  </a:lnTo>
                  <a:lnTo>
                    <a:pt x="31315" y="62631"/>
                  </a:lnTo>
                  <a:lnTo>
                    <a:pt x="0" y="62631"/>
                  </a:lnTo>
                  <a:lnTo>
                    <a:pt x="0" y="73069"/>
                  </a:lnTo>
                  <a:lnTo>
                    <a:pt x="31315" y="73069"/>
                  </a:lnTo>
                  <a:lnTo>
                    <a:pt x="31315" y="83507"/>
                  </a:lnTo>
                  <a:lnTo>
                    <a:pt x="41753" y="83507"/>
                  </a:lnTo>
                  <a:lnTo>
                    <a:pt x="41753" y="73069"/>
                  </a:lnTo>
                  <a:lnTo>
                    <a:pt x="52192" y="73069"/>
                  </a:lnTo>
                  <a:lnTo>
                    <a:pt x="52192" y="83507"/>
                  </a:lnTo>
                  <a:lnTo>
                    <a:pt x="62630" y="83507"/>
                  </a:lnTo>
                  <a:lnTo>
                    <a:pt x="62630" y="73069"/>
                  </a:lnTo>
                  <a:lnTo>
                    <a:pt x="83507" y="73069"/>
                  </a:lnTo>
                  <a:lnTo>
                    <a:pt x="83507" y="62631"/>
                  </a:lnTo>
                  <a:lnTo>
                    <a:pt x="73068" y="62631"/>
                  </a:lnTo>
                  <a:lnTo>
                    <a:pt x="73068" y="52192"/>
                  </a:lnTo>
                  <a:lnTo>
                    <a:pt x="93945" y="52192"/>
                  </a:lnTo>
                  <a:lnTo>
                    <a:pt x="93945" y="62631"/>
                  </a:lnTo>
                  <a:lnTo>
                    <a:pt x="114822" y="62631"/>
                  </a:lnTo>
                  <a:lnTo>
                    <a:pt x="114822" y="52192"/>
                  </a:lnTo>
                  <a:lnTo>
                    <a:pt x="104384" y="52192"/>
                  </a:lnTo>
                  <a:lnTo>
                    <a:pt x="104384" y="41754"/>
                  </a:lnTo>
                  <a:lnTo>
                    <a:pt x="93945" y="41754"/>
                  </a:lnTo>
                  <a:lnTo>
                    <a:pt x="93945" y="20877"/>
                  </a:lnTo>
                  <a:lnTo>
                    <a:pt x="125260" y="20877"/>
                  </a:lnTo>
                  <a:lnTo>
                    <a:pt x="125260" y="10439"/>
                  </a:lnTo>
                  <a:lnTo>
                    <a:pt x="114822" y="10439"/>
                  </a:lnTo>
                  <a:lnTo>
                    <a:pt x="114822" y="0"/>
                  </a:lnTo>
                  <a:lnTo>
                    <a:pt x="104384" y="0"/>
                  </a:lnTo>
                  <a:lnTo>
                    <a:pt x="104384" y="10439"/>
                  </a:lnTo>
                  <a:lnTo>
                    <a:pt x="83507" y="10439"/>
                  </a:lnTo>
                  <a:lnTo>
                    <a:pt x="83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0"/>
            <p:cNvSpPr/>
            <p:nvPr/>
          </p:nvSpPr>
          <p:spPr>
            <a:xfrm>
              <a:off x="3017325" y="3891525"/>
              <a:ext cx="782900" cy="1043875"/>
            </a:xfrm>
            <a:custGeom>
              <a:avLst/>
              <a:gdLst/>
              <a:ahLst/>
              <a:cxnLst/>
              <a:rect l="l" t="t" r="r" b="b"/>
              <a:pathLst>
                <a:path w="31316" h="41755" extrusionOk="0">
                  <a:moveTo>
                    <a:pt x="10439" y="1"/>
                  </a:moveTo>
                  <a:lnTo>
                    <a:pt x="10439" y="10439"/>
                  </a:lnTo>
                  <a:lnTo>
                    <a:pt x="0" y="10439"/>
                  </a:lnTo>
                  <a:lnTo>
                    <a:pt x="0" y="20878"/>
                  </a:lnTo>
                  <a:lnTo>
                    <a:pt x="10439" y="20878"/>
                  </a:lnTo>
                  <a:lnTo>
                    <a:pt x="10439" y="31316"/>
                  </a:lnTo>
                  <a:lnTo>
                    <a:pt x="0" y="31316"/>
                  </a:lnTo>
                  <a:lnTo>
                    <a:pt x="0" y="41754"/>
                  </a:lnTo>
                  <a:lnTo>
                    <a:pt x="20877" y="41754"/>
                  </a:lnTo>
                  <a:lnTo>
                    <a:pt x="20877" y="31316"/>
                  </a:lnTo>
                  <a:lnTo>
                    <a:pt x="31316" y="31316"/>
                  </a:lnTo>
                  <a:lnTo>
                    <a:pt x="31316"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0"/>
            <p:cNvSpPr/>
            <p:nvPr/>
          </p:nvSpPr>
          <p:spPr>
            <a:xfrm>
              <a:off x="4844025" y="4674425"/>
              <a:ext cx="1565800" cy="782900"/>
            </a:xfrm>
            <a:custGeom>
              <a:avLst/>
              <a:gdLst/>
              <a:ahLst/>
              <a:cxnLst/>
              <a:rect l="l" t="t" r="r" b="b"/>
              <a:pathLst>
                <a:path w="62632" h="31316" extrusionOk="0">
                  <a:moveTo>
                    <a:pt x="31316" y="0"/>
                  </a:moveTo>
                  <a:lnTo>
                    <a:pt x="31316" y="10438"/>
                  </a:lnTo>
                  <a:lnTo>
                    <a:pt x="1" y="10438"/>
                  </a:lnTo>
                  <a:lnTo>
                    <a:pt x="1" y="20877"/>
                  </a:lnTo>
                  <a:lnTo>
                    <a:pt x="20878" y="20877"/>
                  </a:lnTo>
                  <a:lnTo>
                    <a:pt x="20878" y="31315"/>
                  </a:lnTo>
                  <a:lnTo>
                    <a:pt x="31316" y="31315"/>
                  </a:lnTo>
                  <a:lnTo>
                    <a:pt x="31316" y="20877"/>
                  </a:lnTo>
                  <a:lnTo>
                    <a:pt x="52193" y="20877"/>
                  </a:lnTo>
                  <a:lnTo>
                    <a:pt x="52193" y="31315"/>
                  </a:lnTo>
                  <a:lnTo>
                    <a:pt x="62631" y="31315"/>
                  </a:lnTo>
                  <a:lnTo>
                    <a:pt x="62631" y="20877"/>
                  </a:lnTo>
                  <a:lnTo>
                    <a:pt x="62631" y="10438"/>
                  </a:lnTo>
                  <a:lnTo>
                    <a:pt x="41754" y="10438"/>
                  </a:lnTo>
                  <a:lnTo>
                    <a:pt x="41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0"/>
            <p:cNvSpPr/>
            <p:nvPr/>
          </p:nvSpPr>
          <p:spPr>
            <a:xfrm>
              <a:off x="5887875" y="3891525"/>
              <a:ext cx="521950" cy="521950"/>
            </a:xfrm>
            <a:custGeom>
              <a:avLst/>
              <a:gdLst/>
              <a:ahLst/>
              <a:cxnLst/>
              <a:rect l="l" t="t" r="r" b="b"/>
              <a:pathLst>
                <a:path w="20878" h="20878" extrusionOk="0">
                  <a:moveTo>
                    <a:pt x="10439" y="1"/>
                  </a:moveTo>
                  <a:lnTo>
                    <a:pt x="10439" y="10439"/>
                  </a:lnTo>
                  <a:lnTo>
                    <a:pt x="0" y="10439"/>
                  </a:lnTo>
                  <a:lnTo>
                    <a:pt x="0" y="20878"/>
                  </a:lnTo>
                  <a:lnTo>
                    <a:pt x="20877" y="20878"/>
                  </a:lnTo>
                  <a:lnTo>
                    <a:pt x="20877" y="10439"/>
                  </a:lnTo>
                  <a:lnTo>
                    <a:pt x="208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 name="Google Shape;1269;p60"/>
          <p:cNvSpPr txBox="1"/>
          <p:nvPr/>
        </p:nvSpPr>
        <p:spPr>
          <a:xfrm>
            <a:off x="2787050" y="2069650"/>
            <a:ext cx="1711200" cy="348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0"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RSVP</a:t>
            </a:r>
            <a:endParaRPr sz="1600">
              <a:solidFill>
                <a:schemeClr val="dk1"/>
              </a:solidFill>
              <a:latin typeface="Montserrat Medium"/>
              <a:ea typeface="Montserrat Medium"/>
              <a:cs typeface="Montserrat Medium"/>
              <a:sym typeface="Montserrat Medium"/>
            </a:endParaRPr>
          </a:p>
        </p:txBody>
      </p:sp>
      <p:sp>
        <p:nvSpPr>
          <p:cNvPr id="1270" name="Google Shape;1270;p60"/>
          <p:cNvSpPr txBox="1"/>
          <p:nvPr/>
        </p:nvSpPr>
        <p:spPr>
          <a:xfrm>
            <a:off x="826175" y="4772063"/>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YOU'RE INVITED TO A PARTY</a:t>
            </a:r>
            <a:endParaRPr sz="1600">
              <a:solidFill>
                <a:schemeClr val="dk1"/>
              </a:solidFill>
              <a:latin typeface="Montserrat Medium"/>
              <a:ea typeface="Montserrat Medium"/>
              <a:cs typeface="Montserrat Medium"/>
              <a:sym typeface="Montserrat Medium"/>
            </a:endParaRPr>
          </a:p>
        </p:txBody>
      </p:sp>
      <p:sp>
        <p:nvSpPr>
          <p:cNvPr id="1271" name="Google Shape;1271;p60"/>
          <p:cNvSpPr txBox="1"/>
          <p:nvPr/>
        </p:nvSpPr>
        <p:spPr>
          <a:xfrm>
            <a:off x="830975" y="5281338"/>
            <a:ext cx="3669000" cy="55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a:t>
            </a:r>
            <a:endParaRPr>
              <a:solidFill>
                <a:schemeClr val="dk1"/>
              </a:solidFill>
              <a:latin typeface="Montserrat"/>
              <a:ea typeface="Montserrat"/>
              <a:cs typeface="Montserrat"/>
              <a:sym typeface="Montserrat"/>
            </a:endParaRPr>
          </a:p>
        </p:txBody>
      </p:sp>
      <p:sp>
        <p:nvSpPr>
          <p:cNvPr id="1272" name="Google Shape;1272;p60"/>
          <p:cNvSpPr txBox="1"/>
          <p:nvPr/>
        </p:nvSpPr>
        <p:spPr>
          <a:xfrm>
            <a:off x="830975" y="5845675"/>
            <a:ext cx="3669000" cy="69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Instagram: @youraccounthere</a:t>
            </a:r>
            <a:endParaRPr sz="1600">
              <a:solidFill>
                <a:schemeClr val="dk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Phone: (xxx)xxx-xxx</a:t>
            </a:r>
            <a:endParaRPr sz="1600">
              <a:solidFill>
                <a:schemeClr val="dk1"/>
              </a:solidFill>
              <a:latin typeface="Montserrat Medium"/>
              <a:ea typeface="Montserrat Medium"/>
              <a:cs typeface="Montserrat Medium"/>
              <a:sym typeface="Montserrat Medium"/>
            </a:endParaRPr>
          </a:p>
        </p:txBody>
      </p:sp>
      <p:pic>
        <p:nvPicPr>
          <p:cNvPr id="1273" name="Google Shape;1273;p60"/>
          <p:cNvPicPr preferRelativeResize="0"/>
          <p:nvPr/>
        </p:nvPicPr>
        <p:blipFill>
          <a:blip r:embed="rId3">
            <a:alphaModFix/>
          </a:blip>
          <a:stretch>
            <a:fillRect/>
          </a:stretch>
        </p:blipFill>
        <p:spPr>
          <a:xfrm flipH="1">
            <a:off x="705688" y="6546151"/>
            <a:ext cx="249350" cy="276400"/>
          </a:xfrm>
          <a:prstGeom prst="rect">
            <a:avLst/>
          </a:prstGeom>
          <a:noFill/>
          <a:ln>
            <a:noFill/>
          </a:ln>
        </p:spPr>
      </p:pic>
      <p:pic>
        <p:nvPicPr>
          <p:cNvPr id="1274" name="Google Shape;1274;p60"/>
          <p:cNvPicPr preferRelativeResize="0"/>
          <p:nvPr/>
        </p:nvPicPr>
        <p:blipFill>
          <a:blip r:embed="rId3">
            <a:alphaModFix/>
          </a:blip>
          <a:stretch>
            <a:fillRect/>
          </a:stretch>
        </p:blipFill>
        <p:spPr>
          <a:xfrm>
            <a:off x="4162453" y="1343750"/>
            <a:ext cx="249350" cy="27640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78"/>
        <p:cNvGrpSpPr/>
        <p:nvPr/>
      </p:nvGrpSpPr>
      <p:grpSpPr>
        <a:xfrm>
          <a:off x="0" y="0"/>
          <a:ext cx="0" cy="0"/>
          <a:chOff x="0" y="0"/>
          <a:chExt cx="0" cy="0"/>
        </a:xfrm>
      </p:grpSpPr>
      <p:sp>
        <p:nvSpPr>
          <p:cNvPr id="1279" name="Google Shape;1279;p61"/>
          <p:cNvSpPr txBox="1"/>
          <p:nvPr/>
        </p:nvSpPr>
        <p:spPr>
          <a:xfrm>
            <a:off x="826175" y="2194800"/>
            <a:ext cx="3678600" cy="276300"/>
          </a:xfrm>
          <a:prstGeom prst="rect">
            <a:avLst/>
          </a:prstGeom>
          <a:noFill/>
          <a:ln>
            <a:noFill/>
          </a:ln>
        </p:spPr>
        <p:txBody>
          <a:bodyPr spcFirstLastPara="1" wrap="square" lIns="91425" tIns="91425" rIns="0"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Doors: 21:00 / Free parking</a:t>
            </a:r>
            <a:endParaRPr sz="1600">
              <a:solidFill>
                <a:schemeClr val="dk1"/>
              </a:solidFill>
              <a:latin typeface="Montserrat Medium"/>
              <a:ea typeface="Montserrat Medium"/>
              <a:cs typeface="Montserrat Medium"/>
              <a:sym typeface="Montserrat Medium"/>
            </a:endParaRPr>
          </a:p>
        </p:txBody>
      </p:sp>
      <p:sp>
        <p:nvSpPr>
          <p:cNvPr id="1280" name="Google Shape;1280;p61"/>
          <p:cNvSpPr txBox="1"/>
          <p:nvPr/>
        </p:nvSpPr>
        <p:spPr>
          <a:xfrm>
            <a:off x="830975" y="5981250"/>
            <a:ext cx="3669000" cy="553800"/>
          </a:xfrm>
          <a:prstGeom prst="rect">
            <a:avLst/>
          </a:prstGeom>
          <a:noFill/>
          <a:ln>
            <a:noFill/>
          </a:ln>
        </p:spPr>
        <p:txBody>
          <a:bodyPr spcFirstLastPara="1" wrap="square" lIns="91425" tIns="91425" rIns="0"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Instagram: @youraccount / </a:t>
            </a:r>
            <a:endParaRPr>
              <a:solidFill>
                <a:schemeClr val="dk1"/>
              </a:solidFill>
              <a:latin typeface="Montserrat"/>
              <a:ea typeface="Montserrat"/>
              <a:cs typeface="Montserrat"/>
              <a:sym typeface="Montserrat"/>
            </a:endParaRPr>
          </a:p>
          <a:p>
            <a:pPr marL="0" lvl="0" indent="0" algn="ctr" rtl="0">
              <a:spcBef>
                <a:spcPts val="0"/>
              </a:spcBef>
              <a:spcAft>
                <a:spcPts val="0"/>
              </a:spcAft>
              <a:buNone/>
            </a:pPr>
            <a:r>
              <a:rPr lang="en">
                <a:solidFill>
                  <a:schemeClr val="dk1"/>
                </a:solidFill>
                <a:latin typeface="Montserrat"/>
                <a:ea typeface="Montserrat"/>
                <a:cs typeface="Montserrat"/>
                <a:sym typeface="Montserrat"/>
              </a:rPr>
              <a:t>Tiktok: @youraccount</a:t>
            </a:r>
            <a:endParaRPr>
              <a:solidFill>
                <a:schemeClr val="dk1"/>
              </a:solidFill>
              <a:latin typeface="Montserrat"/>
              <a:ea typeface="Montserrat"/>
              <a:cs typeface="Montserrat"/>
              <a:sym typeface="Montserrat"/>
            </a:endParaRPr>
          </a:p>
        </p:txBody>
      </p:sp>
      <p:sp>
        <p:nvSpPr>
          <p:cNvPr id="1281" name="Google Shape;1281;p61"/>
          <p:cNvSpPr txBox="1">
            <a:spLocks noGrp="1"/>
          </p:cNvSpPr>
          <p:nvPr>
            <p:ph type="title"/>
          </p:nvPr>
        </p:nvSpPr>
        <p:spPr>
          <a:xfrm>
            <a:off x="830975" y="2663100"/>
            <a:ext cx="3669000" cy="1473900"/>
          </a:xfrm>
          <a:prstGeom prst="rect">
            <a:avLst/>
          </a:prstGeom>
        </p:spPr>
        <p:txBody>
          <a:bodyPr spcFirstLastPara="1" wrap="square" lIns="111525" tIns="111525" rIns="111525" bIns="111525" anchor="ctr" anchorCtr="0">
            <a:noAutofit/>
          </a:bodyPr>
          <a:lstStyle/>
          <a:p>
            <a:pPr marL="0" lvl="0" indent="0" algn="ctr" rtl="0">
              <a:spcBef>
                <a:spcPts val="0"/>
              </a:spcBef>
              <a:spcAft>
                <a:spcPts val="0"/>
              </a:spcAft>
              <a:buNone/>
            </a:pPr>
            <a:r>
              <a:rPr lang="en"/>
              <a:t>RSVP</a:t>
            </a:r>
            <a:endParaRPr/>
          </a:p>
        </p:txBody>
      </p:sp>
      <p:cxnSp>
        <p:nvCxnSpPr>
          <p:cNvPr id="1282" name="Google Shape;1282;p61"/>
          <p:cNvCxnSpPr>
            <a:stCxn id="1281" idx="2"/>
          </p:cNvCxnSpPr>
          <p:nvPr/>
        </p:nvCxnSpPr>
        <p:spPr>
          <a:xfrm>
            <a:off x="2665475" y="4137000"/>
            <a:ext cx="0" cy="1665000"/>
          </a:xfrm>
          <a:prstGeom prst="straightConnector1">
            <a:avLst/>
          </a:prstGeom>
          <a:noFill/>
          <a:ln w="9525" cap="flat" cmpd="sng">
            <a:solidFill>
              <a:schemeClr val="dk1"/>
            </a:solidFill>
            <a:prstDash val="solid"/>
            <a:round/>
            <a:headEnd type="none" w="med" len="med"/>
            <a:tailEnd type="none" w="med" len="med"/>
          </a:ln>
        </p:spPr>
      </p:cxnSp>
      <p:sp>
        <p:nvSpPr>
          <p:cNvPr id="1283" name="Google Shape;1283;p61"/>
          <p:cNvSpPr txBox="1"/>
          <p:nvPr/>
        </p:nvSpPr>
        <p:spPr>
          <a:xfrm>
            <a:off x="830975" y="4377750"/>
            <a:ext cx="1650000" cy="118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Mercury is the closest planet to the Sun and the smallest one of them all</a:t>
            </a:r>
            <a:endParaRPr>
              <a:solidFill>
                <a:schemeClr val="dk1"/>
              </a:solidFill>
              <a:latin typeface="Montserrat"/>
              <a:ea typeface="Montserrat"/>
              <a:cs typeface="Montserrat"/>
              <a:sym typeface="Montserrat"/>
            </a:endParaRPr>
          </a:p>
        </p:txBody>
      </p:sp>
      <p:sp>
        <p:nvSpPr>
          <p:cNvPr id="1284" name="Google Shape;1284;p61"/>
          <p:cNvSpPr txBox="1"/>
          <p:nvPr/>
        </p:nvSpPr>
        <p:spPr>
          <a:xfrm>
            <a:off x="2849975" y="4377750"/>
            <a:ext cx="1650000" cy="118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Venus has a beautiful name and is really hot, even hotter than Mercury</a:t>
            </a:r>
            <a:endParaRPr>
              <a:solidFill>
                <a:schemeClr val="dk1"/>
              </a:solidFill>
              <a:latin typeface="Montserrat"/>
              <a:ea typeface="Montserrat"/>
              <a:cs typeface="Montserrat"/>
              <a:sym typeface="Montserrat"/>
            </a:endParaRPr>
          </a:p>
        </p:txBody>
      </p:sp>
      <p:cxnSp>
        <p:nvCxnSpPr>
          <p:cNvPr id="1285" name="Google Shape;1285;p61"/>
          <p:cNvCxnSpPr/>
          <p:nvPr/>
        </p:nvCxnSpPr>
        <p:spPr>
          <a:xfrm>
            <a:off x="820738" y="5801988"/>
            <a:ext cx="3669000" cy="0"/>
          </a:xfrm>
          <a:prstGeom prst="straightConnector1">
            <a:avLst/>
          </a:prstGeom>
          <a:noFill/>
          <a:ln w="9525" cap="flat" cmpd="sng">
            <a:solidFill>
              <a:schemeClr val="dk1"/>
            </a:solidFill>
            <a:prstDash val="solid"/>
            <a:round/>
            <a:headEnd type="none" w="med" len="med"/>
            <a:tailEnd type="none" w="med" len="med"/>
          </a:ln>
        </p:spPr>
      </p:cxnSp>
      <p:sp>
        <p:nvSpPr>
          <p:cNvPr id="1286" name="Google Shape;1286;p61"/>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
        <p:nvSpPr>
          <p:cNvPr id="1287" name="Google Shape;1287;p61"/>
          <p:cNvSpPr txBox="1"/>
          <p:nvPr/>
        </p:nvSpPr>
        <p:spPr>
          <a:xfrm>
            <a:off x="831425" y="899396"/>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Your club</a:t>
            </a:r>
            <a:endParaRPr sz="2400">
              <a:solidFill>
                <a:schemeClr val="dk1"/>
              </a:solidFill>
            </a:endParaRPr>
          </a:p>
        </p:txBody>
      </p:sp>
      <p:sp>
        <p:nvSpPr>
          <p:cNvPr id="1288" name="Google Shape;1288;p61"/>
          <p:cNvSpPr txBox="1"/>
          <p:nvPr/>
        </p:nvSpPr>
        <p:spPr>
          <a:xfrm>
            <a:off x="830975" y="1641000"/>
            <a:ext cx="3669000" cy="553800"/>
          </a:xfrm>
          <a:prstGeom prst="rect">
            <a:avLst/>
          </a:prstGeom>
          <a:noFill/>
          <a:ln>
            <a:noFill/>
          </a:ln>
        </p:spPr>
        <p:txBody>
          <a:bodyPr spcFirstLastPara="1" wrap="square" lIns="91425" tIns="91425" rIns="0"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a:t>
            </a:r>
            <a:endParaRPr>
              <a:solidFill>
                <a:schemeClr val="dk1"/>
              </a:solidFill>
              <a:latin typeface="Montserrat"/>
              <a:ea typeface="Montserrat"/>
              <a:cs typeface="Montserrat"/>
              <a:sym typeface="Montserrat"/>
            </a:endParaRPr>
          </a:p>
        </p:txBody>
      </p:sp>
      <p:pic>
        <p:nvPicPr>
          <p:cNvPr id="1289" name="Google Shape;1289;p61"/>
          <p:cNvPicPr preferRelativeResize="0"/>
          <p:nvPr/>
        </p:nvPicPr>
        <p:blipFill>
          <a:blip r:embed="rId3">
            <a:alphaModFix/>
          </a:blip>
          <a:stretch>
            <a:fillRect/>
          </a:stretch>
        </p:blipFill>
        <p:spPr>
          <a:xfrm>
            <a:off x="772489" y="2531399"/>
            <a:ext cx="249350" cy="276400"/>
          </a:xfrm>
          <a:prstGeom prst="rect">
            <a:avLst/>
          </a:prstGeom>
          <a:noFill/>
          <a:ln>
            <a:noFill/>
          </a:ln>
        </p:spPr>
      </p:pic>
      <p:pic>
        <p:nvPicPr>
          <p:cNvPr id="1290" name="Google Shape;1290;p61"/>
          <p:cNvPicPr preferRelativeResize="0"/>
          <p:nvPr/>
        </p:nvPicPr>
        <p:blipFill>
          <a:blip r:embed="rId3">
            <a:alphaModFix/>
          </a:blip>
          <a:stretch>
            <a:fillRect/>
          </a:stretch>
        </p:blipFill>
        <p:spPr>
          <a:xfrm flipH="1">
            <a:off x="4318720" y="3998350"/>
            <a:ext cx="249350" cy="27640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94"/>
        <p:cNvGrpSpPr/>
        <p:nvPr/>
      </p:nvGrpSpPr>
      <p:grpSpPr>
        <a:xfrm>
          <a:off x="0" y="0"/>
          <a:ext cx="0" cy="0"/>
          <a:chOff x="0" y="0"/>
          <a:chExt cx="0" cy="0"/>
        </a:xfrm>
      </p:grpSpPr>
      <p:sp>
        <p:nvSpPr>
          <p:cNvPr id="1295" name="Google Shape;1295;p62"/>
          <p:cNvSpPr txBox="1">
            <a:spLocks noGrp="1"/>
          </p:cNvSpPr>
          <p:nvPr>
            <p:ph type="title"/>
          </p:nvPr>
        </p:nvSpPr>
        <p:spPr>
          <a:xfrm>
            <a:off x="826175" y="3674375"/>
            <a:ext cx="36786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Clr>
                <a:schemeClr val="hlink"/>
              </a:buClr>
              <a:buSzPts val="1100"/>
              <a:buFont typeface="Arial"/>
              <a:buNone/>
            </a:pPr>
            <a:r>
              <a:rPr lang="en"/>
              <a:t>VALENTINE'S </a:t>
            </a:r>
            <a:r>
              <a:rPr lang="en" i="1">
                <a:latin typeface="Lora"/>
                <a:ea typeface="Lora"/>
                <a:cs typeface="Lora"/>
                <a:sym typeface="Lora"/>
              </a:rPr>
              <a:t>-Dinner-</a:t>
            </a:r>
            <a:endParaRPr/>
          </a:p>
        </p:txBody>
      </p:sp>
      <p:pic>
        <p:nvPicPr>
          <p:cNvPr id="1296" name="Google Shape;1296;p62"/>
          <p:cNvPicPr preferRelativeResize="0"/>
          <p:nvPr/>
        </p:nvPicPr>
        <p:blipFill rotWithShape="1">
          <a:blip r:embed="rId3">
            <a:alphaModFix/>
          </a:blip>
          <a:srcRect l="25628" r="25628"/>
          <a:stretch/>
        </p:blipFill>
        <p:spPr>
          <a:xfrm>
            <a:off x="1701125" y="848375"/>
            <a:ext cx="1928700" cy="2637300"/>
          </a:xfrm>
          <a:prstGeom prst="ellipse">
            <a:avLst/>
          </a:prstGeom>
          <a:noFill/>
          <a:ln>
            <a:noFill/>
          </a:ln>
        </p:spPr>
      </p:pic>
      <p:grpSp>
        <p:nvGrpSpPr>
          <p:cNvPr id="1297" name="Google Shape;1297;p62"/>
          <p:cNvGrpSpPr/>
          <p:nvPr/>
        </p:nvGrpSpPr>
        <p:grpSpPr>
          <a:xfrm>
            <a:off x="897825" y="1258537"/>
            <a:ext cx="936499" cy="1816944"/>
            <a:chOff x="397375" y="4869052"/>
            <a:chExt cx="1188300" cy="2305473"/>
          </a:xfrm>
        </p:grpSpPr>
        <p:pic>
          <p:nvPicPr>
            <p:cNvPr id="1298" name="Google Shape;1298;p62"/>
            <p:cNvPicPr preferRelativeResize="0"/>
            <p:nvPr/>
          </p:nvPicPr>
          <p:blipFill>
            <a:blip r:embed="rId4">
              <a:alphaModFix/>
            </a:blip>
            <a:stretch>
              <a:fillRect/>
            </a:stretch>
          </p:blipFill>
          <p:spPr>
            <a:xfrm flipH="1">
              <a:off x="397387" y="4869052"/>
              <a:ext cx="1188275" cy="1214795"/>
            </a:xfrm>
            <a:prstGeom prst="rect">
              <a:avLst/>
            </a:prstGeom>
            <a:noFill/>
            <a:ln>
              <a:noFill/>
            </a:ln>
          </p:spPr>
        </p:pic>
        <p:pic>
          <p:nvPicPr>
            <p:cNvPr id="1299" name="Google Shape;1299;p62"/>
            <p:cNvPicPr preferRelativeResize="0"/>
            <p:nvPr/>
          </p:nvPicPr>
          <p:blipFill>
            <a:blip r:embed="rId4">
              <a:alphaModFix/>
            </a:blip>
            <a:stretch>
              <a:fillRect/>
            </a:stretch>
          </p:blipFill>
          <p:spPr>
            <a:xfrm rot="10800000">
              <a:off x="397375" y="5959725"/>
              <a:ext cx="1188300" cy="1214800"/>
            </a:xfrm>
            <a:prstGeom prst="rect">
              <a:avLst/>
            </a:prstGeom>
            <a:noFill/>
            <a:ln>
              <a:noFill/>
            </a:ln>
          </p:spPr>
        </p:pic>
      </p:grpSp>
      <p:grpSp>
        <p:nvGrpSpPr>
          <p:cNvPr id="1300" name="Google Shape;1300;p62"/>
          <p:cNvGrpSpPr/>
          <p:nvPr/>
        </p:nvGrpSpPr>
        <p:grpSpPr>
          <a:xfrm rot="10800000">
            <a:off x="3496726" y="1258560"/>
            <a:ext cx="936499" cy="1816944"/>
            <a:chOff x="397375" y="4869052"/>
            <a:chExt cx="1188300" cy="2305473"/>
          </a:xfrm>
        </p:grpSpPr>
        <p:pic>
          <p:nvPicPr>
            <p:cNvPr id="1301" name="Google Shape;1301;p62"/>
            <p:cNvPicPr preferRelativeResize="0"/>
            <p:nvPr/>
          </p:nvPicPr>
          <p:blipFill>
            <a:blip r:embed="rId4">
              <a:alphaModFix/>
            </a:blip>
            <a:stretch>
              <a:fillRect/>
            </a:stretch>
          </p:blipFill>
          <p:spPr>
            <a:xfrm flipH="1">
              <a:off x="397387" y="4869052"/>
              <a:ext cx="1188275" cy="1214795"/>
            </a:xfrm>
            <a:prstGeom prst="rect">
              <a:avLst/>
            </a:prstGeom>
            <a:noFill/>
            <a:ln>
              <a:noFill/>
            </a:ln>
          </p:spPr>
        </p:pic>
        <p:pic>
          <p:nvPicPr>
            <p:cNvPr id="1302" name="Google Shape;1302;p62"/>
            <p:cNvPicPr preferRelativeResize="0"/>
            <p:nvPr/>
          </p:nvPicPr>
          <p:blipFill>
            <a:blip r:embed="rId4">
              <a:alphaModFix/>
            </a:blip>
            <a:stretch>
              <a:fillRect/>
            </a:stretch>
          </p:blipFill>
          <p:spPr>
            <a:xfrm rot="10800000">
              <a:off x="397375" y="5959725"/>
              <a:ext cx="1188300" cy="1214800"/>
            </a:xfrm>
            <a:prstGeom prst="rect">
              <a:avLst/>
            </a:prstGeom>
            <a:noFill/>
            <a:ln>
              <a:noFill/>
            </a:ln>
          </p:spPr>
        </p:pic>
      </p:grpSp>
      <p:sp>
        <p:nvSpPr>
          <p:cNvPr id="1303" name="Google Shape;1303;p62"/>
          <p:cNvSpPr txBox="1"/>
          <p:nvPr/>
        </p:nvSpPr>
        <p:spPr>
          <a:xfrm>
            <a:off x="830975" y="5988638"/>
            <a:ext cx="3669000" cy="554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14/02/2XXX</a:t>
            </a:r>
            <a:endParaRPr sz="2400">
              <a:solidFill>
                <a:schemeClr val="dk1"/>
              </a:solidFill>
            </a:endParaRPr>
          </a:p>
        </p:txBody>
      </p:sp>
      <p:cxnSp>
        <p:nvCxnSpPr>
          <p:cNvPr id="1304" name="Google Shape;1304;p62"/>
          <p:cNvCxnSpPr/>
          <p:nvPr/>
        </p:nvCxnSpPr>
        <p:spPr>
          <a:xfrm>
            <a:off x="1709675" y="6563325"/>
            <a:ext cx="1911600" cy="0"/>
          </a:xfrm>
          <a:prstGeom prst="straightConnector1">
            <a:avLst/>
          </a:prstGeom>
          <a:noFill/>
          <a:ln w="9525" cap="flat" cmpd="sng">
            <a:solidFill>
              <a:schemeClr val="dk1"/>
            </a:solidFill>
            <a:prstDash val="solid"/>
            <a:round/>
            <a:headEnd type="none" w="med" len="med"/>
            <a:tailEnd type="none" w="med" len="med"/>
          </a:ln>
        </p:spPr>
      </p:cxnSp>
      <p:sp>
        <p:nvSpPr>
          <p:cNvPr id="1305" name="Google Shape;1305;p62"/>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
        <p:nvSpPr>
          <p:cNvPr id="1306" name="Google Shape;1306;p62"/>
          <p:cNvSpPr txBox="1"/>
          <p:nvPr/>
        </p:nvSpPr>
        <p:spPr>
          <a:xfrm>
            <a:off x="831425" y="5090025"/>
            <a:ext cx="3668100" cy="89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Neptune is the farthest planet from the Sun. It's also the fourth-largest planet by diameter in the Solar System </a:t>
            </a:r>
            <a:endParaRPr>
              <a:solidFill>
                <a:schemeClr val="dk1"/>
              </a:solidFill>
              <a:latin typeface="Montserrat"/>
              <a:ea typeface="Montserrat"/>
              <a:cs typeface="Montserrat"/>
              <a:sym typeface="Montserrat"/>
            </a:endParaRPr>
          </a:p>
        </p:txBody>
      </p:sp>
      <p:pic>
        <p:nvPicPr>
          <p:cNvPr id="1307" name="Google Shape;1307;p62"/>
          <p:cNvPicPr preferRelativeResize="0"/>
          <p:nvPr/>
        </p:nvPicPr>
        <p:blipFill>
          <a:blip r:embed="rId5">
            <a:alphaModFix/>
          </a:blip>
          <a:stretch>
            <a:fillRect/>
          </a:stretch>
        </p:blipFill>
        <p:spPr>
          <a:xfrm flipH="1">
            <a:off x="705688" y="6546151"/>
            <a:ext cx="249350" cy="276400"/>
          </a:xfrm>
          <a:prstGeom prst="rect">
            <a:avLst/>
          </a:prstGeom>
          <a:noFill/>
          <a:ln>
            <a:noFill/>
          </a:ln>
        </p:spPr>
      </p:pic>
      <p:pic>
        <p:nvPicPr>
          <p:cNvPr id="1308" name="Google Shape;1308;p62"/>
          <p:cNvPicPr preferRelativeResize="0"/>
          <p:nvPr/>
        </p:nvPicPr>
        <p:blipFill>
          <a:blip r:embed="rId5">
            <a:alphaModFix/>
          </a:blip>
          <a:stretch>
            <a:fillRect/>
          </a:stretch>
        </p:blipFill>
        <p:spPr>
          <a:xfrm>
            <a:off x="4342186" y="672550"/>
            <a:ext cx="307225" cy="340550"/>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312"/>
        <p:cNvGrpSpPr/>
        <p:nvPr/>
      </p:nvGrpSpPr>
      <p:grpSpPr>
        <a:xfrm>
          <a:off x="0" y="0"/>
          <a:ext cx="0" cy="0"/>
          <a:chOff x="0" y="0"/>
          <a:chExt cx="0" cy="0"/>
        </a:xfrm>
      </p:grpSpPr>
      <p:sp>
        <p:nvSpPr>
          <p:cNvPr id="1313" name="Google Shape;1313;p63"/>
          <p:cNvSpPr txBox="1">
            <a:spLocks noGrp="1"/>
          </p:cNvSpPr>
          <p:nvPr>
            <p:ph type="title"/>
          </p:nvPr>
        </p:nvSpPr>
        <p:spPr>
          <a:xfrm>
            <a:off x="515725" y="654275"/>
            <a:ext cx="4299300" cy="10455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DATE</a:t>
            </a:r>
            <a:endParaRPr/>
          </a:p>
          <a:p>
            <a:pPr marL="0" lvl="0" indent="0" algn="ctr" rtl="0">
              <a:spcBef>
                <a:spcPts val="0"/>
              </a:spcBef>
              <a:spcAft>
                <a:spcPts val="0"/>
              </a:spcAft>
              <a:buNone/>
            </a:pPr>
            <a:r>
              <a:rPr lang="en" i="1">
                <a:latin typeface="Lora"/>
                <a:ea typeface="Lora"/>
                <a:cs typeface="Lora"/>
                <a:sym typeface="Lora"/>
              </a:rPr>
              <a:t>-Night-</a:t>
            </a:r>
            <a:endParaRPr/>
          </a:p>
        </p:txBody>
      </p:sp>
      <p:cxnSp>
        <p:nvCxnSpPr>
          <p:cNvPr id="1314" name="Google Shape;1314;p63"/>
          <p:cNvCxnSpPr/>
          <p:nvPr/>
        </p:nvCxnSpPr>
        <p:spPr>
          <a:xfrm>
            <a:off x="2665475" y="5356375"/>
            <a:ext cx="0" cy="1207200"/>
          </a:xfrm>
          <a:prstGeom prst="straightConnector1">
            <a:avLst/>
          </a:prstGeom>
          <a:noFill/>
          <a:ln w="9525" cap="flat" cmpd="sng">
            <a:solidFill>
              <a:schemeClr val="dk1"/>
            </a:solidFill>
            <a:prstDash val="solid"/>
            <a:round/>
            <a:headEnd type="none" w="med" len="med"/>
            <a:tailEnd type="none" w="med" len="med"/>
          </a:ln>
        </p:spPr>
      </p:cxnSp>
      <p:pic>
        <p:nvPicPr>
          <p:cNvPr id="1315" name="Google Shape;1315;p63"/>
          <p:cNvPicPr preferRelativeResize="0"/>
          <p:nvPr/>
        </p:nvPicPr>
        <p:blipFill rotWithShape="1">
          <a:blip r:embed="rId3">
            <a:alphaModFix/>
          </a:blip>
          <a:srcRect l="2945" r="2945" b="13867"/>
          <a:stretch/>
        </p:blipFill>
        <p:spPr>
          <a:xfrm>
            <a:off x="825275" y="1973450"/>
            <a:ext cx="3680400" cy="2244900"/>
          </a:xfrm>
          <a:prstGeom prst="ellipse">
            <a:avLst/>
          </a:prstGeom>
          <a:noFill/>
          <a:ln>
            <a:noFill/>
          </a:ln>
        </p:spPr>
      </p:pic>
      <p:pic>
        <p:nvPicPr>
          <p:cNvPr id="1316" name="Google Shape;1316;p63"/>
          <p:cNvPicPr preferRelativeResize="0"/>
          <p:nvPr/>
        </p:nvPicPr>
        <p:blipFill>
          <a:blip r:embed="rId4">
            <a:alphaModFix/>
          </a:blip>
          <a:stretch>
            <a:fillRect/>
          </a:stretch>
        </p:blipFill>
        <p:spPr>
          <a:xfrm rot="1651220">
            <a:off x="3820275" y="3073925"/>
            <a:ext cx="865150" cy="1131350"/>
          </a:xfrm>
          <a:prstGeom prst="rect">
            <a:avLst/>
          </a:prstGeom>
          <a:noFill/>
          <a:ln>
            <a:noFill/>
          </a:ln>
        </p:spPr>
      </p:pic>
      <p:pic>
        <p:nvPicPr>
          <p:cNvPr id="1317" name="Google Shape;1317;p63"/>
          <p:cNvPicPr preferRelativeResize="0"/>
          <p:nvPr/>
        </p:nvPicPr>
        <p:blipFill>
          <a:blip r:embed="rId4">
            <a:alphaModFix/>
          </a:blip>
          <a:stretch>
            <a:fillRect/>
          </a:stretch>
        </p:blipFill>
        <p:spPr>
          <a:xfrm rot="-1887381" flipH="1">
            <a:off x="740275" y="3140250"/>
            <a:ext cx="865150" cy="1131350"/>
          </a:xfrm>
          <a:prstGeom prst="rect">
            <a:avLst/>
          </a:prstGeom>
          <a:noFill/>
          <a:ln>
            <a:noFill/>
          </a:ln>
        </p:spPr>
      </p:pic>
      <p:pic>
        <p:nvPicPr>
          <p:cNvPr id="1318" name="Google Shape;1318;p63"/>
          <p:cNvPicPr preferRelativeResize="0"/>
          <p:nvPr/>
        </p:nvPicPr>
        <p:blipFill>
          <a:blip r:embed="rId5">
            <a:alphaModFix/>
          </a:blip>
          <a:stretch>
            <a:fillRect/>
          </a:stretch>
        </p:blipFill>
        <p:spPr>
          <a:xfrm>
            <a:off x="830377" y="1877949"/>
            <a:ext cx="249350" cy="276400"/>
          </a:xfrm>
          <a:prstGeom prst="rect">
            <a:avLst/>
          </a:prstGeom>
          <a:noFill/>
          <a:ln>
            <a:noFill/>
          </a:ln>
        </p:spPr>
      </p:pic>
      <p:sp>
        <p:nvSpPr>
          <p:cNvPr id="1319" name="Google Shape;1319;p63"/>
          <p:cNvSpPr txBox="1"/>
          <p:nvPr/>
        </p:nvSpPr>
        <p:spPr>
          <a:xfrm>
            <a:off x="2744175" y="4568163"/>
            <a:ext cx="1760700" cy="646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12 pm</a:t>
            </a:r>
            <a:endParaRPr sz="2400">
              <a:solidFill>
                <a:schemeClr val="dk1"/>
              </a:solidFill>
            </a:endParaRPr>
          </a:p>
        </p:txBody>
      </p:sp>
      <p:sp>
        <p:nvSpPr>
          <p:cNvPr id="1320" name="Google Shape;1320;p63"/>
          <p:cNvSpPr txBox="1"/>
          <p:nvPr/>
        </p:nvSpPr>
        <p:spPr>
          <a:xfrm>
            <a:off x="826300" y="4568163"/>
            <a:ext cx="1760700" cy="646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 14</a:t>
            </a:r>
            <a:endParaRPr sz="2400">
              <a:solidFill>
                <a:schemeClr val="dk1"/>
              </a:solidFill>
            </a:endParaRPr>
          </a:p>
        </p:txBody>
      </p:sp>
      <p:sp>
        <p:nvSpPr>
          <p:cNvPr id="1321" name="Google Shape;1321;p63"/>
          <p:cNvSpPr txBox="1"/>
          <p:nvPr/>
        </p:nvSpPr>
        <p:spPr>
          <a:xfrm>
            <a:off x="825275" y="5356375"/>
            <a:ext cx="1760700" cy="118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Mercury is the closest planet to the Sun and the smallest one of them all</a:t>
            </a:r>
            <a:endParaRPr>
              <a:solidFill>
                <a:schemeClr val="dk1"/>
              </a:solidFill>
              <a:latin typeface="Montserrat"/>
              <a:ea typeface="Montserrat"/>
              <a:cs typeface="Montserrat"/>
              <a:sym typeface="Montserrat"/>
            </a:endParaRPr>
          </a:p>
        </p:txBody>
      </p:sp>
      <p:sp>
        <p:nvSpPr>
          <p:cNvPr id="1322" name="Google Shape;1322;p63"/>
          <p:cNvSpPr txBox="1"/>
          <p:nvPr/>
        </p:nvSpPr>
        <p:spPr>
          <a:xfrm>
            <a:off x="2744975" y="5356375"/>
            <a:ext cx="1760700" cy="118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Despite being red, Mars is actually a cold place. It’s full of iron oxide dust</a:t>
            </a:r>
            <a:endParaRPr>
              <a:solidFill>
                <a:schemeClr val="dk1"/>
              </a:solidFill>
              <a:latin typeface="Montserrat"/>
              <a:ea typeface="Montserrat"/>
              <a:cs typeface="Montserrat"/>
              <a:sym typeface="Montserrat"/>
            </a:endParaRPr>
          </a:p>
        </p:txBody>
      </p:sp>
      <p:sp>
        <p:nvSpPr>
          <p:cNvPr id="1323" name="Google Shape;1323;p63"/>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1324" name="Google Shape;1324;p63"/>
          <p:cNvPicPr preferRelativeResize="0"/>
          <p:nvPr/>
        </p:nvPicPr>
        <p:blipFill>
          <a:blip r:embed="rId5">
            <a:alphaModFix/>
          </a:blip>
          <a:stretch>
            <a:fillRect/>
          </a:stretch>
        </p:blipFill>
        <p:spPr>
          <a:xfrm>
            <a:off x="3900867" y="1205383"/>
            <a:ext cx="446015" cy="49440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28"/>
        <p:cNvGrpSpPr/>
        <p:nvPr/>
      </p:nvGrpSpPr>
      <p:grpSpPr>
        <a:xfrm>
          <a:off x="0" y="0"/>
          <a:ext cx="0" cy="0"/>
          <a:chOff x="0" y="0"/>
          <a:chExt cx="0" cy="0"/>
        </a:xfrm>
      </p:grpSpPr>
      <p:sp>
        <p:nvSpPr>
          <p:cNvPr id="1329" name="Google Shape;1329;p64"/>
          <p:cNvSpPr txBox="1">
            <a:spLocks noGrp="1"/>
          </p:cNvSpPr>
          <p:nvPr>
            <p:ph type="title"/>
          </p:nvPr>
        </p:nvSpPr>
        <p:spPr>
          <a:xfrm>
            <a:off x="830975" y="3068075"/>
            <a:ext cx="3669000" cy="1473900"/>
          </a:xfrm>
          <a:prstGeom prst="rect">
            <a:avLst/>
          </a:prstGeom>
        </p:spPr>
        <p:txBody>
          <a:bodyPr spcFirstLastPara="1" wrap="square" lIns="111525" tIns="111525" rIns="111525" bIns="111525" anchor="ctr" anchorCtr="0">
            <a:noAutofit/>
          </a:bodyPr>
          <a:lstStyle/>
          <a:p>
            <a:pPr marL="0" lvl="0" indent="0" algn="ctr" rtl="0">
              <a:spcBef>
                <a:spcPts val="0"/>
              </a:spcBef>
              <a:spcAft>
                <a:spcPts val="0"/>
              </a:spcAft>
              <a:buNone/>
            </a:pPr>
            <a:r>
              <a:rPr lang="en"/>
              <a:t>14 Feb</a:t>
            </a:r>
            <a:endParaRPr/>
          </a:p>
        </p:txBody>
      </p:sp>
      <p:sp>
        <p:nvSpPr>
          <p:cNvPr id="1330" name="Google Shape;1330;p64"/>
          <p:cNvSpPr txBox="1"/>
          <p:nvPr/>
        </p:nvSpPr>
        <p:spPr>
          <a:xfrm>
            <a:off x="826175" y="899400"/>
            <a:ext cx="3678600" cy="355800"/>
          </a:xfrm>
          <a:prstGeom prst="rect">
            <a:avLst/>
          </a:prstGeom>
          <a:noFill/>
          <a:ln>
            <a:noFill/>
          </a:ln>
        </p:spPr>
        <p:txBody>
          <a:bodyPr spcFirstLastPara="1" wrap="square" lIns="91425" tIns="91425" rIns="0"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YOU'RE INVITED TO A PARTY</a:t>
            </a:r>
            <a:endParaRPr sz="1600">
              <a:solidFill>
                <a:schemeClr val="dk1"/>
              </a:solidFill>
              <a:latin typeface="Montserrat Medium"/>
              <a:ea typeface="Montserrat Medium"/>
              <a:cs typeface="Montserrat Medium"/>
              <a:sym typeface="Montserrat Medium"/>
            </a:endParaRPr>
          </a:p>
        </p:txBody>
      </p:sp>
      <p:pic>
        <p:nvPicPr>
          <p:cNvPr id="1331" name="Google Shape;1331;p64"/>
          <p:cNvPicPr preferRelativeResize="0"/>
          <p:nvPr/>
        </p:nvPicPr>
        <p:blipFill rotWithShape="1">
          <a:blip r:embed="rId3">
            <a:alphaModFix/>
          </a:blip>
          <a:srcRect t="23749" b="23743"/>
          <a:stretch/>
        </p:blipFill>
        <p:spPr>
          <a:xfrm>
            <a:off x="830975" y="1482688"/>
            <a:ext cx="3669000" cy="1284000"/>
          </a:xfrm>
          <a:prstGeom prst="ellipse">
            <a:avLst/>
          </a:prstGeom>
          <a:noFill/>
          <a:ln>
            <a:noFill/>
          </a:ln>
        </p:spPr>
      </p:pic>
      <p:pic>
        <p:nvPicPr>
          <p:cNvPr id="1332" name="Google Shape;1332;p64"/>
          <p:cNvPicPr preferRelativeResize="0"/>
          <p:nvPr/>
        </p:nvPicPr>
        <p:blipFill>
          <a:blip r:embed="rId4">
            <a:alphaModFix/>
          </a:blip>
          <a:stretch>
            <a:fillRect/>
          </a:stretch>
        </p:blipFill>
        <p:spPr>
          <a:xfrm rot="-5400000" flipH="1">
            <a:off x="703556" y="1963117"/>
            <a:ext cx="794756" cy="812493"/>
          </a:xfrm>
          <a:prstGeom prst="rect">
            <a:avLst/>
          </a:prstGeom>
          <a:noFill/>
          <a:ln>
            <a:noFill/>
          </a:ln>
        </p:spPr>
      </p:pic>
      <p:pic>
        <p:nvPicPr>
          <p:cNvPr id="1333" name="Google Shape;1333;p64"/>
          <p:cNvPicPr preferRelativeResize="0"/>
          <p:nvPr/>
        </p:nvPicPr>
        <p:blipFill>
          <a:blip r:embed="rId4">
            <a:alphaModFix/>
          </a:blip>
          <a:stretch>
            <a:fillRect/>
          </a:stretch>
        </p:blipFill>
        <p:spPr>
          <a:xfrm rot="5400000">
            <a:off x="3790851" y="1963116"/>
            <a:ext cx="794773" cy="812496"/>
          </a:xfrm>
          <a:prstGeom prst="rect">
            <a:avLst/>
          </a:prstGeom>
          <a:noFill/>
          <a:ln>
            <a:noFill/>
          </a:ln>
        </p:spPr>
      </p:pic>
      <p:sp>
        <p:nvSpPr>
          <p:cNvPr id="1334" name="Google Shape;1334;p64"/>
          <p:cNvSpPr txBox="1"/>
          <p:nvPr/>
        </p:nvSpPr>
        <p:spPr>
          <a:xfrm>
            <a:off x="831425" y="5417671"/>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Hosted by:</a:t>
            </a:r>
            <a:endParaRPr sz="2400">
              <a:solidFill>
                <a:schemeClr val="dk1"/>
              </a:solidFill>
            </a:endParaRPr>
          </a:p>
        </p:txBody>
      </p:sp>
      <p:sp>
        <p:nvSpPr>
          <p:cNvPr id="1335" name="Google Shape;1335;p64"/>
          <p:cNvSpPr txBox="1"/>
          <p:nvPr/>
        </p:nvSpPr>
        <p:spPr>
          <a:xfrm>
            <a:off x="826175" y="6035788"/>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JOHN DOE - ALEX STRING</a:t>
            </a:r>
            <a:endParaRPr sz="1600">
              <a:solidFill>
                <a:schemeClr val="dk1"/>
              </a:solidFill>
              <a:latin typeface="Montserrat Medium"/>
              <a:ea typeface="Montserrat Medium"/>
              <a:cs typeface="Montserrat Medium"/>
              <a:sym typeface="Montserrat Medium"/>
            </a:endParaRPr>
          </a:p>
        </p:txBody>
      </p:sp>
      <p:sp>
        <p:nvSpPr>
          <p:cNvPr id="1336" name="Google Shape;1336;p64"/>
          <p:cNvSpPr txBox="1"/>
          <p:nvPr/>
        </p:nvSpPr>
        <p:spPr>
          <a:xfrm>
            <a:off x="830975" y="4690938"/>
            <a:ext cx="3669000" cy="553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a:t>
            </a:r>
            <a:endParaRPr>
              <a:solidFill>
                <a:schemeClr val="dk1"/>
              </a:solidFill>
              <a:latin typeface="Montserrat"/>
              <a:ea typeface="Montserrat"/>
              <a:cs typeface="Montserrat"/>
              <a:sym typeface="Montserrat"/>
            </a:endParaRPr>
          </a:p>
        </p:txBody>
      </p:sp>
      <p:sp>
        <p:nvSpPr>
          <p:cNvPr id="1337" name="Google Shape;1337;p64"/>
          <p:cNvSpPr txBox="1"/>
          <p:nvPr/>
        </p:nvSpPr>
        <p:spPr>
          <a:xfrm>
            <a:off x="830975" y="6414800"/>
            <a:ext cx="3669000" cy="276300"/>
          </a:xfrm>
          <a:prstGeom prst="rect">
            <a:avLst/>
          </a:prstGeom>
          <a:noFill/>
          <a:ln>
            <a:noFill/>
          </a:ln>
        </p:spPr>
        <p:txBody>
          <a:bodyPr spcFirstLastPara="1" wrap="square" lIns="91425" tIns="91425" rIns="0"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Instagram: @youraccount</a:t>
            </a:r>
            <a:endParaRPr>
              <a:solidFill>
                <a:schemeClr val="dk1"/>
              </a:solidFill>
              <a:latin typeface="Montserrat"/>
              <a:ea typeface="Montserrat"/>
              <a:cs typeface="Montserrat"/>
              <a:sym typeface="Montserrat"/>
            </a:endParaRPr>
          </a:p>
        </p:txBody>
      </p:sp>
      <p:sp>
        <p:nvSpPr>
          <p:cNvPr id="1338" name="Google Shape;1338;p64"/>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1339" name="Google Shape;1339;p64"/>
          <p:cNvPicPr preferRelativeResize="0"/>
          <p:nvPr/>
        </p:nvPicPr>
        <p:blipFill>
          <a:blip r:embed="rId5">
            <a:alphaModFix/>
          </a:blip>
          <a:stretch>
            <a:fillRect/>
          </a:stretch>
        </p:blipFill>
        <p:spPr>
          <a:xfrm>
            <a:off x="705689" y="1249899"/>
            <a:ext cx="249350" cy="276400"/>
          </a:xfrm>
          <a:prstGeom prst="rect">
            <a:avLst/>
          </a:prstGeom>
          <a:noFill/>
          <a:ln>
            <a:noFill/>
          </a:ln>
        </p:spPr>
      </p:pic>
      <p:pic>
        <p:nvPicPr>
          <p:cNvPr id="1340" name="Google Shape;1340;p64"/>
          <p:cNvPicPr preferRelativeResize="0"/>
          <p:nvPr/>
        </p:nvPicPr>
        <p:blipFill>
          <a:blip r:embed="rId5">
            <a:alphaModFix/>
          </a:blip>
          <a:stretch>
            <a:fillRect/>
          </a:stretch>
        </p:blipFill>
        <p:spPr>
          <a:xfrm flipH="1">
            <a:off x="4424870" y="6691100"/>
            <a:ext cx="249350" cy="276400"/>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44"/>
        <p:cNvGrpSpPr/>
        <p:nvPr/>
      </p:nvGrpSpPr>
      <p:grpSpPr>
        <a:xfrm>
          <a:off x="0" y="0"/>
          <a:ext cx="0" cy="0"/>
          <a:chOff x="0" y="0"/>
          <a:chExt cx="0" cy="0"/>
        </a:xfrm>
      </p:grpSpPr>
      <p:sp>
        <p:nvSpPr>
          <p:cNvPr id="1345" name="Google Shape;1345;p65"/>
          <p:cNvSpPr txBox="1">
            <a:spLocks noGrp="1"/>
          </p:cNvSpPr>
          <p:nvPr>
            <p:ph type="title"/>
          </p:nvPr>
        </p:nvSpPr>
        <p:spPr>
          <a:xfrm>
            <a:off x="515825" y="654275"/>
            <a:ext cx="4299300" cy="10455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Clr>
                <a:schemeClr val="hlink"/>
              </a:buClr>
              <a:buSzPts val="1100"/>
              <a:buFont typeface="Arial"/>
              <a:buNone/>
            </a:pPr>
            <a:r>
              <a:rPr lang="en"/>
              <a:t>VALENTINES</a:t>
            </a:r>
            <a:endParaRPr/>
          </a:p>
          <a:p>
            <a:pPr marL="0" lvl="0" indent="0" algn="ctr" rtl="0">
              <a:spcBef>
                <a:spcPts val="0"/>
              </a:spcBef>
              <a:spcAft>
                <a:spcPts val="0"/>
              </a:spcAft>
              <a:buClr>
                <a:schemeClr val="hlink"/>
              </a:buClr>
              <a:buSzPts val="1100"/>
              <a:buFont typeface="Arial"/>
              <a:buNone/>
            </a:pPr>
            <a:r>
              <a:rPr lang="en" i="1">
                <a:latin typeface="Lora"/>
                <a:ea typeface="Lora"/>
                <a:cs typeface="Lora"/>
                <a:sym typeface="Lora"/>
              </a:rPr>
              <a:t>-Date Night-</a:t>
            </a:r>
            <a:endParaRPr/>
          </a:p>
        </p:txBody>
      </p:sp>
      <p:sp>
        <p:nvSpPr>
          <p:cNvPr id="1346" name="Google Shape;1346;p65"/>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
        <p:nvSpPr>
          <p:cNvPr id="1347" name="Google Shape;1347;p65"/>
          <p:cNvSpPr txBox="1"/>
          <p:nvPr/>
        </p:nvSpPr>
        <p:spPr>
          <a:xfrm>
            <a:off x="831425" y="5740371"/>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Guest stars:</a:t>
            </a:r>
            <a:endParaRPr sz="2400">
              <a:solidFill>
                <a:schemeClr val="dk1"/>
              </a:solidFill>
            </a:endParaRPr>
          </a:p>
        </p:txBody>
      </p:sp>
      <p:sp>
        <p:nvSpPr>
          <p:cNvPr id="1348" name="Google Shape;1348;p65"/>
          <p:cNvSpPr txBox="1"/>
          <p:nvPr/>
        </p:nvSpPr>
        <p:spPr>
          <a:xfrm>
            <a:off x="826175" y="6358488"/>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DJ LOVE - DJ HEART - DJ RED</a:t>
            </a:r>
            <a:endParaRPr sz="1600">
              <a:solidFill>
                <a:schemeClr val="dk1"/>
              </a:solidFill>
              <a:latin typeface="Montserrat Medium"/>
              <a:ea typeface="Montserrat Medium"/>
              <a:cs typeface="Montserrat Medium"/>
              <a:sym typeface="Montserrat Medium"/>
            </a:endParaRPr>
          </a:p>
        </p:txBody>
      </p:sp>
      <p:sp>
        <p:nvSpPr>
          <p:cNvPr id="1349" name="Google Shape;1349;p65"/>
          <p:cNvSpPr txBox="1"/>
          <p:nvPr/>
        </p:nvSpPr>
        <p:spPr>
          <a:xfrm>
            <a:off x="831425" y="4808238"/>
            <a:ext cx="3668100" cy="73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Neptune is the farthest planet from the Sun. It's also the fourth-largest planet by diameter in the Solar System </a:t>
            </a:r>
            <a:endParaRPr>
              <a:solidFill>
                <a:schemeClr val="dk1"/>
              </a:solidFill>
              <a:latin typeface="Montserrat"/>
              <a:ea typeface="Montserrat"/>
              <a:cs typeface="Montserrat"/>
              <a:sym typeface="Montserrat"/>
            </a:endParaRPr>
          </a:p>
        </p:txBody>
      </p:sp>
      <p:sp>
        <p:nvSpPr>
          <p:cNvPr id="1350" name="Google Shape;1350;p65"/>
          <p:cNvSpPr txBox="1"/>
          <p:nvPr/>
        </p:nvSpPr>
        <p:spPr>
          <a:xfrm>
            <a:off x="2259125" y="1869175"/>
            <a:ext cx="8127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i="1">
                <a:solidFill>
                  <a:schemeClr val="dk1"/>
                </a:solidFill>
                <a:latin typeface="Lora"/>
                <a:ea typeface="Lora"/>
                <a:cs typeface="Lora"/>
                <a:sym typeface="Lora"/>
              </a:rPr>
              <a:t>14</a:t>
            </a:r>
            <a:endParaRPr sz="3600">
              <a:solidFill>
                <a:schemeClr val="dk1"/>
              </a:solidFill>
            </a:endParaRPr>
          </a:p>
        </p:txBody>
      </p:sp>
      <p:sp>
        <p:nvSpPr>
          <p:cNvPr id="1351" name="Google Shape;1351;p65"/>
          <p:cNvSpPr txBox="1"/>
          <p:nvPr/>
        </p:nvSpPr>
        <p:spPr>
          <a:xfrm>
            <a:off x="3071965" y="1869175"/>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7 pm</a:t>
            </a:r>
            <a:endParaRPr sz="2400">
              <a:solidFill>
                <a:schemeClr val="dk1"/>
              </a:solidFill>
            </a:endParaRPr>
          </a:p>
        </p:txBody>
      </p:sp>
      <p:sp>
        <p:nvSpPr>
          <p:cNvPr id="1352" name="Google Shape;1352;p65"/>
          <p:cNvSpPr txBox="1"/>
          <p:nvPr/>
        </p:nvSpPr>
        <p:spPr>
          <a:xfrm>
            <a:off x="826185" y="1869175"/>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a:t>
            </a:r>
            <a:endParaRPr sz="2400">
              <a:solidFill>
                <a:schemeClr val="dk1"/>
              </a:solidFill>
            </a:endParaRPr>
          </a:p>
        </p:txBody>
      </p:sp>
      <p:cxnSp>
        <p:nvCxnSpPr>
          <p:cNvPr id="1353" name="Google Shape;1353;p65"/>
          <p:cNvCxnSpPr/>
          <p:nvPr/>
        </p:nvCxnSpPr>
        <p:spPr>
          <a:xfrm>
            <a:off x="2247125" y="1964725"/>
            <a:ext cx="0" cy="455400"/>
          </a:xfrm>
          <a:prstGeom prst="straightConnector1">
            <a:avLst/>
          </a:prstGeom>
          <a:noFill/>
          <a:ln w="9525" cap="flat" cmpd="sng">
            <a:solidFill>
              <a:schemeClr val="dk1"/>
            </a:solidFill>
            <a:prstDash val="solid"/>
            <a:round/>
            <a:headEnd type="none" w="med" len="med"/>
            <a:tailEnd type="none" w="med" len="med"/>
          </a:ln>
        </p:spPr>
      </p:cxnSp>
      <p:cxnSp>
        <p:nvCxnSpPr>
          <p:cNvPr id="1354" name="Google Shape;1354;p65"/>
          <p:cNvCxnSpPr/>
          <p:nvPr/>
        </p:nvCxnSpPr>
        <p:spPr>
          <a:xfrm>
            <a:off x="3083825" y="1964725"/>
            <a:ext cx="0" cy="455400"/>
          </a:xfrm>
          <a:prstGeom prst="straightConnector1">
            <a:avLst/>
          </a:prstGeom>
          <a:noFill/>
          <a:ln w="9525" cap="flat" cmpd="sng">
            <a:solidFill>
              <a:schemeClr val="dk1"/>
            </a:solidFill>
            <a:prstDash val="solid"/>
            <a:round/>
            <a:headEnd type="none" w="med" len="med"/>
            <a:tailEnd type="none" w="med" len="med"/>
          </a:ln>
        </p:spPr>
      </p:cxnSp>
      <p:pic>
        <p:nvPicPr>
          <p:cNvPr id="1355" name="Google Shape;1355;p65"/>
          <p:cNvPicPr preferRelativeResize="0"/>
          <p:nvPr/>
        </p:nvPicPr>
        <p:blipFill rotWithShape="1">
          <a:blip r:embed="rId3">
            <a:alphaModFix/>
          </a:blip>
          <a:srcRect l="12969" t="29491" r="12962" b="13902"/>
          <a:stretch/>
        </p:blipFill>
        <p:spPr>
          <a:xfrm>
            <a:off x="771875" y="2685100"/>
            <a:ext cx="3787200" cy="1929000"/>
          </a:xfrm>
          <a:prstGeom prst="ellipse">
            <a:avLst/>
          </a:prstGeom>
          <a:noFill/>
          <a:ln>
            <a:noFill/>
          </a:ln>
        </p:spPr>
      </p:pic>
      <p:pic>
        <p:nvPicPr>
          <p:cNvPr id="1356" name="Google Shape;1356;p65"/>
          <p:cNvPicPr preferRelativeResize="0"/>
          <p:nvPr/>
        </p:nvPicPr>
        <p:blipFill>
          <a:blip r:embed="rId4">
            <a:alphaModFix/>
          </a:blip>
          <a:stretch>
            <a:fillRect/>
          </a:stretch>
        </p:blipFill>
        <p:spPr>
          <a:xfrm flipH="1">
            <a:off x="705701" y="6714238"/>
            <a:ext cx="249350" cy="276400"/>
          </a:xfrm>
          <a:prstGeom prst="rect">
            <a:avLst/>
          </a:prstGeom>
          <a:noFill/>
          <a:ln>
            <a:noFill/>
          </a:ln>
        </p:spPr>
      </p:pic>
      <p:pic>
        <p:nvPicPr>
          <p:cNvPr id="1357" name="Google Shape;1357;p65"/>
          <p:cNvPicPr preferRelativeResize="0"/>
          <p:nvPr/>
        </p:nvPicPr>
        <p:blipFill>
          <a:blip r:embed="rId4">
            <a:alphaModFix/>
          </a:blip>
          <a:stretch>
            <a:fillRect/>
          </a:stretch>
        </p:blipFill>
        <p:spPr>
          <a:xfrm>
            <a:off x="4258077" y="1353887"/>
            <a:ext cx="249350" cy="276400"/>
          </a:xfrm>
          <a:prstGeom prst="rect">
            <a:avLst/>
          </a:prstGeom>
          <a:noFill/>
          <a:ln>
            <a:noFill/>
          </a:ln>
        </p:spPr>
      </p:pic>
      <p:pic>
        <p:nvPicPr>
          <p:cNvPr id="1358" name="Google Shape;1358;p65"/>
          <p:cNvPicPr preferRelativeResize="0"/>
          <p:nvPr/>
        </p:nvPicPr>
        <p:blipFill rotWithShape="1">
          <a:blip r:embed="rId5">
            <a:alphaModFix/>
          </a:blip>
          <a:srcRect/>
          <a:stretch/>
        </p:blipFill>
        <p:spPr>
          <a:xfrm rot="-900001">
            <a:off x="643042" y="3119616"/>
            <a:ext cx="1025091" cy="1523317"/>
          </a:xfrm>
          <a:prstGeom prst="rect">
            <a:avLst/>
          </a:prstGeom>
          <a:noFill/>
          <a:ln>
            <a:noFill/>
          </a:ln>
        </p:spPr>
      </p:pic>
      <p:pic>
        <p:nvPicPr>
          <p:cNvPr id="1359" name="Google Shape;1359;p65"/>
          <p:cNvPicPr preferRelativeResize="0"/>
          <p:nvPr/>
        </p:nvPicPr>
        <p:blipFill rotWithShape="1">
          <a:blip r:embed="rId5">
            <a:alphaModFix/>
          </a:blip>
          <a:srcRect/>
          <a:stretch/>
        </p:blipFill>
        <p:spPr>
          <a:xfrm rot="899998" flipH="1">
            <a:off x="3642063" y="3104253"/>
            <a:ext cx="1024973" cy="1523169"/>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02"/>
        <p:cNvGrpSpPr/>
        <p:nvPr/>
      </p:nvGrpSpPr>
      <p:grpSpPr>
        <a:xfrm>
          <a:off x="0" y="0"/>
          <a:ext cx="0" cy="0"/>
          <a:chOff x="0" y="0"/>
          <a:chExt cx="0" cy="0"/>
        </a:xfrm>
      </p:grpSpPr>
      <p:grpSp>
        <p:nvGrpSpPr>
          <p:cNvPr id="703" name="Google Shape;703;p39"/>
          <p:cNvGrpSpPr/>
          <p:nvPr/>
        </p:nvGrpSpPr>
        <p:grpSpPr>
          <a:xfrm>
            <a:off x="2409592" y="4626142"/>
            <a:ext cx="2286577" cy="1617311"/>
            <a:chOff x="3363525" y="6368167"/>
            <a:chExt cx="3476626" cy="2570424"/>
          </a:xfrm>
        </p:grpSpPr>
        <p:pic>
          <p:nvPicPr>
            <p:cNvPr id="704" name="Google Shape;704;p39"/>
            <p:cNvPicPr preferRelativeResize="0"/>
            <p:nvPr/>
          </p:nvPicPr>
          <p:blipFill rotWithShape="1">
            <a:blip r:embed="rId3">
              <a:alphaModFix/>
            </a:blip>
            <a:srcRect l="327" t="672" r="406" b="435"/>
            <a:stretch/>
          </p:blipFill>
          <p:spPr>
            <a:xfrm>
              <a:off x="3363525" y="6368167"/>
              <a:ext cx="3476626" cy="2570424"/>
            </a:xfrm>
            <a:prstGeom prst="rect">
              <a:avLst/>
            </a:prstGeom>
            <a:noFill/>
            <a:ln w="9525" cap="flat" cmpd="sng">
              <a:solidFill>
                <a:schemeClr val="dk1"/>
              </a:solidFill>
              <a:prstDash val="solid"/>
              <a:round/>
              <a:headEnd type="none" w="sm" len="sm"/>
              <a:tailEnd type="none" w="sm" len="sm"/>
            </a:ln>
          </p:spPr>
        </p:pic>
        <p:sp>
          <p:nvSpPr>
            <p:cNvPr id="705" name="Google Shape;705;p39"/>
            <p:cNvSpPr/>
            <p:nvPr/>
          </p:nvSpPr>
          <p:spPr>
            <a:xfrm>
              <a:off x="5663200" y="7423350"/>
              <a:ext cx="935400" cy="6486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39"/>
          <p:cNvSpPr txBox="1"/>
          <p:nvPr/>
        </p:nvSpPr>
        <p:spPr>
          <a:xfrm>
            <a:off x="515825" y="1747750"/>
            <a:ext cx="4299300" cy="9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b="1">
                <a:solidFill>
                  <a:schemeClr val="dk1"/>
                </a:solidFill>
                <a:latin typeface="Montserrat"/>
                <a:ea typeface="Montserrat"/>
                <a:cs typeface="Montserrat"/>
                <a:sym typeface="Montserrat"/>
              </a:rPr>
              <a:t>Important note: </a:t>
            </a:r>
            <a:r>
              <a:rPr lang="en" sz="1000">
                <a:solidFill>
                  <a:schemeClr val="dk1"/>
                </a:solidFill>
                <a:latin typeface="Montserrat"/>
                <a:ea typeface="Montserrat"/>
                <a:cs typeface="Montserrat"/>
                <a:sym typeface="Montserrat"/>
              </a:rPr>
              <a:t>Before saving your file, remove all extra slides, including the Instructions for use and so on. Keep the “Contents of this template” slide, but remove (or modify) its contents. Also, if you need to staple it as a book, the total number of pages should be a multiple of 4: 16, 20, 24, 28... so that they fit later.</a:t>
            </a:r>
            <a:endParaRPr sz="1000">
              <a:solidFill>
                <a:schemeClr val="dk1"/>
              </a:solidFill>
              <a:latin typeface="Montserrat"/>
              <a:ea typeface="Montserrat"/>
              <a:cs typeface="Montserrat"/>
              <a:sym typeface="Montserrat"/>
            </a:endParaRPr>
          </a:p>
        </p:txBody>
      </p:sp>
      <p:sp>
        <p:nvSpPr>
          <p:cNvPr id="707" name="Google Shape;707;p39"/>
          <p:cNvSpPr txBox="1">
            <a:spLocks noGrp="1"/>
          </p:cNvSpPr>
          <p:nvPr>
            <p:ph type="title"/>
          </p:nvPr>
        </p:nvSpPr>
        <p:spPr>
          <a:xfrm>
            <a:off x="515825" y="654275"/>
            <a:ext cx="4299300" cy="10455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INSTRUCTIONS OF </a:t>
            </a:r>
            <a:r>
              <a:rPr lang="en" i="1">
                <a:latin typeface="Lora"/>
                <a:ea typeface="Lora"/>
                <a:cs typeface="Lora"/>
                <a:sym typeface="Lora"/>
              </a:rPr>
              <a:t>-Printing: A5-</a:t>
            </a:r>
            <a:endParaRPr i="1">
              <a:latin typeface="Lora"/>
              <a:ea typeface="Lora"/>
              <a:cs typeface="Lora"/>
              <a:sym typeface="Lora"/>
            </a:endParaRPr>
          </a:p>
        </p:txBody>
      </p:sp>
      <p:pic>
        <p:nvPicPr>
          <p:cNvPr id="708" name="Google Shape;708;p39"/>
          <p:cNvPicPr preferRelativeResize="0"/>
          <p:nvPr/>
        </p:nvPicPr>
        <p:blipFill rotWithShape="1">
          <a:blip r:embed="rId4">
            <a:alphaModFix/>
          </a:blip>
          <a:srcRect t="690" b="690"/>
          <a:stretch/>
        </p:blipFill>
        <p:spPr>
          <a:xfrm>
            <a:off x="3915375" y="5280700"/>
            <a:ext cx="303489" cy="426901"/>
          </a:xfrm>
          <a:prstGeom prst="rect">
            <a:avLst/>
          </a:prstGeom>
          <a:noFill/>
          <a:ln>
            <a:noFill/>
          </a:ln>
        </p:spPr>
      </p:pic>
      <p:sp>
        <p:nvSpPr>
          <p:cNvPr id="709" name="Google Shape;709;p39"/>
          <p:cNvSpPr txBox="1"/>
          <p:nvPr/>
        </p:nvSpPr>
        <p:spPr>
          <a:xfrm>
            <a:off x="515825" y="2909057"/>
            <a:ext cx="4299300" cy="755400"/>
          </a:xfrm>
          <a:prstGeom prst="rect">
            <a:avLst/>
          </a:prstGeom>
          <a:noFill/>
          <a:ln>
            <a:noFill/>
          </a:ln>
        </p:spPr>
        <p:txBody>
          <a:bodyPr spcFirstLastPara="1" wrap="square" lIns="91425" tIns="91425" rIns="91425" bIns="91425" anchor="ctr" anchorCtr="0">
            <a:noAutofit/>
          </a:bodyPr>
          <a:lstStyle/>
          <a:p>
            <a:pPr marL="457200" lvl="0" indent="-292100" algn="l" rtl="0">
              <a:spcBef>
                <a:spcPts val="0"/>
              </a:spcBef>
              <a:spcAft>
                <a:spcPts val="0"/>
              </a:spcAft>
              <a:buClr>
                <a:schemeClr val="dk2"/>
              </a:buClr>
              <a:buSzPts val="1000"/>
              <a:buFont typeface="Anaheim"/>
              <a:buChar char="■"/>
            </a:pPr>
            <a:r>
              <a:rPr lang="en" sz="1000" b="1" dirty="0">
                <a:solidFill>
                  <a:schemeClr val="dk1"/>
                </a:solidFill>
                <a:latin typeface="Montserrat"/>
                <a:ea typeface="Montserrat"/>
                <a:cs typeface="Montserrat"/>
                <a:sym typeface="Montserrat"/>
              </a:rPr>
              <a:t>Modify or add text and images</a:t>
            </a:r>
            <a:r>
              <a:rPr lang="en" sz="1000" dirty="0">
                <a:solidFill>
                  <a:schemeClr val="dk1"/>
                </a:solidFill>
                <a:latin typeface="Montserrat"/>
                <a:ea typeface="Montserrat"/>
                <a:cs typeface="Montserrat"/>
                <a:sym typeface="Montserrat"/>
              </a:rPr>
              <a:t> if needed</a:t>
            </a:r>
            <a:endParaRPr sz="1000" dirty="0">
              <a:solidFill>
                <a:schemeClr val="dk1"/>
              </a:solidFill>
              <a:latin typeface="Montserrat"/>
              <a:ea typeface="Montserrat"/>
              <a:cs typeface="Montserrat"/>
              <a:sym typeface="Montserrat"/>
            </a:endParaRPr>
          </a:p>
          <a:p>
            <a:pPr marL="457200" lvl="0" indent="-292100" algn="l" rtl="0">
              <a:spcBef>
                <a:spcPts val="0"/>
              </a:spcBef>
              <a:spcAft>
                <a:spcPts val="0"/>
              </a:spcAft>
              <a:buClr>
                <a:schemeClr val="dk2"/>
              </a:buClr>
              <a:buSzPts val="1000"/>
              <a:buFont typeface="Montserrat"/>
              <a:buChar char="■"/>
            </a:pPr>
            <a:r>
              <a:rPr lang="en" sz="1000" dirty="0">
                <a:solidFill>
                  <a:schemeClr val="dk1"/>
                </a:solidFill>
                <a:latin typeface="Montserrat"/>
                <a:ea typeface="Montserrat"/>
                <a:cs typeface="Montserrat"/>
                <a:sym typeface="Montserrat"/>
              </a:rPr>
              <a:t>Delete all the slides after the “Thanks” slide</a:t>
            </a:r>
            <a:endParaRPr sz="1000" dirty="0">
              <a:solidFill>
                <a:schemeClr val="dk1"/>
              </a:solidFill>
              <a:latin typeface="Montserrat"/>
              <a:ea typeface="Montserrat"/>
              <a:cs typeface="Montserrat"/>
              <a:sym typeface="Montserrat"/>
            </a:endParaRPr>
          </a:p>
          <a:p>
            <a:pPr marL="457200" lvl="0" indent="-292100" algn="l" rtl="0">
              <a:spcBef>
                <a:spcPts val="0"/>
              </a:spcBef>
              <a:spcAft>
                <a:spcPts val="0"/>
              </a:spcAft>
              <a:buClr>
                <a:schemeClr val="dk2"/>
              </a:buClr>
              <a:buSzPts val="1000"/>
              <a:buFont typeface="Anaheim"/>
              <a:buChar char="■"/>
            </a:pPr>
            <a:r>
              <a:rPr lang="en" sz="1000" dirty="0">
                <a:solidFill>
                  <a:schemeClr val="dk1"/>
                </a:solidFill>
                <a:latin typeface="Montserrat"/>
                <a:ea typeface="Montserrat"/>
                <a:cs typeface="Montserrat"/>
                <a:sym typeface="Montserrat"/>
              </a:rPr>
              <a:t>Click </a:t>
            </a:r>
            <a:r>
              <a:rPr lang="en" sz="1000" b="1" dirty="0">
                <a:solidFill>
                  <a:schemeClr val="dk1"/>
                </a:solidFill>
                <a:latin typeface="Montserrat"/>
                <a:ea typeface="Montserrat"/>
                <a:cs typeface="Montserrat"/>
                <a:sym typeface="Montserrat"/>
              </a:rPr>
              <a:t>File </a:t>
            </a:r>
            <a:r>
              <a:rPr lang="en" sz="1000" dirty="0">
                <a:solidFill>
                  <a:schemeClr val="dk1"/>
                </a:solidFill>
                <a:latin typeface="Montserrat"/>
                <a:ea typeface="Montserrat"/>
                <a:cs typeface="Montserrat"/>
                <a:sym typeface="Montserrat"/>
              </a:rPr>
              <a:t>&gt; </a:t>
            </a:r>
            <a:r>
              <a:rPr lang="en" sz="1000" b="1" dirty="0">
                <a:solidFill>
                  <a:schemeClr val="dk1"/>
                </a:solidFill>
                <a:latin typeface="Montserrat"/>
                <a:ea typeface="Montserrat"/>
                <a:cs typeface="Montserrat"/>
                <a:sym typeface="Montserrat"/>
              </a:rPr>
              <a:t>Download </a:t>
            </a:r>
            <a:r>
              <a:rPr lang="en" sz="1000" dirty="0">
                <a:solidFill>
                  <a:schemeClr val="dk1"/>
                </a:solidFill>
                <a:latin typeface="Montserrat"/>
                <a:ea typeface="Montserrat"/>
                <a:cs typeface="Montserrat"/>
                <a:sym typeface="Montserrat"/>
              </a:rPr>
              <a:t>&gt; </a:t>
            </a:r>
            <a:r>
              <a:rPr lang="en" sz="1000" b="1" dirty="0">
                <a:solidFill>
                  <a:schemeClr val="dk1"/>
                </a:solidFill>
                <a:latin typeface="Montserrat"/>
                <a:ea typeface="Montserrat"/>
                <a:cs typeface="Montserrat"/>
                <a:sym typeface="Montserrat"/>
              </a:rPr>
              <a:t>PDF Document</a:t>
            </a:r>
            <a:endParaRPr sz="1000" b="1" dirty="0">
              <a:solidFill>
                <a:schemeClr val="dk1"/>
              </a:solidFill>
              <a:latin typeface="Montserrat"/>
              <a:ea typeface="Montserrat"/>
              <a:cs typeface="Montserrat"/>
              <a:sym typeface="Montserrat"/>
            </a:endParaRPr>
          </a:p>
          <a:p>
            <a:pPr marL="457200" lvl="0" indent="-292100" algn="l" rtl="0">
              <a:spcBef>
                <a:spcPts val="0"/>
              </a:spcBef>
              <a:spcAft>
                <a:spcPts val="0"/>
              </a:spcAft>
              <a:buClr>
                <a:schemeClr val="dk2"/>
              </a:buClr>
              <a:buSzPts val="1000"/>
              <a:buFont typeface="Montserrat"/>
              <a:buChar char="■"/>
            </a:pPr>
            <a:r>
              <a:rPr lang="en" sz="1000" dirty="0">
                <a:solidFill>
                  <a:schemeClr val="dk1"/>
                </a:solidFill>
                <a:latin typeface="Montserrat"/>
                <a:ea typeface="Montserrat"/>
                <a:cs typeface="Montserrat"/>
                <a:sym typeface="Montserrat"/>
              </a:rPr>
              <a:t>It will be downloaded to your computer</a:t>
            </a:r>
            <a:endParaRPr sz="1000" dirty="0">
              <a:solidFill>
                <a:schemeClr val="dk1"/>
              </a:solidFill>
              <a:latin typeface="Montserrat"/>
              <a:ea typeface="Montserrat"/>
              <a:cs typeface="Montserrat"/>
              <a:sym typeface="Montserrat"/>
            </a:endParaRPr>
          </a:p>
          <a:p>
            <a:pPr marL="457200" lvl="0" indent="-292100" algn="l" rtl="0">
              <a:spcBef>
                <a:spcPts val="0"/>
              </a:spcBef>
              <a:spcAft>
                <a:spcPts val="0"/>
              </a:spcAft>
              <a:buClr>
                <a:schemeClr val="dk2"/>
              </a:buClr>
              <a:buSzPts val="1000"/>
              <a:buFont typeface="Montserrat"/>
              <a:buChar char="■"/>
            </a:pPr>
            <a:r>
              <a:rPr lang="en" sz="1000" dirty="0">
                <a:solidFill>
                  <a:schemeClr val="dk1"/>
                </a:solidFill>
                <a:latin typeface="Montserrat"/>
                <a:ea typeface="Montserrat"/>
                <a:cs typeface="Montserrat"/>
                <a:sym typeface="Montserrat"/>
              </a:rPr>
              <a:t>Now let's continue with the print settings!</a:t>
            </a:r>
            <a:endParaRPr sz="1000" dirty="0">
              <a:solidFill>
                <a:schemeClr val="dk1"/>
              </a:solidFill>
              <a:latin typeface="Montserrat"/>
              <a:ea typeface="Montserrat"/>
              <a:cs typeface="Montserrat"/>
              <a:sym typeface="Montserrat"/>
            </a:endParaRPr>
          </a:p>
        </p:txBody>
      </p:sp>
      <p:sp>
        <p:nvSpPr>
          <p:cNvPr id="710" name="Google Shape;710;p39"/>
          <p:cNvSpPr txBox="1"/>
          <p:nvPr/>
        </p:nvSpPr>
        <p:spPr>
          <a:xfrm>
            <a:off x="515825" y="2735836"/>
            <a:ext cx="4299300" cy="1734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000">
                <a:solidFill>
                  <a:schemeClr val="dk1"/>
                </a:solidFill>
                <a:latin typeface="Montserrat"/>
                <a:ea typeface="Montserrat"/>
                <a:cs typeface="Montserrat"/>
                <a:sym typeface="Montserrat"/>
              </a:rPr>
              <a:t>For closed and stapled A5 version</a:t>
            </a:r>
            <a:endParaRPr sz="1000">
              <a:solidFill>
                <a:schemeClr val="dk1"/>
              </a:solidFill>
              <a:latin typeface="Montserrat"/>
              <a:ea typeface="Montserrat"/>
              <a:cs typeface="Montserrat"/>
              <a:sym typeface="Montserrat"/>
            </a:endParaRPr>
          </a:p>
        </p:txBody>
      </p:sp>
      <p:sp>
        <p:nvSpPr>
          <p:cNvPr id="711" name="Google Shape;711;p39"/>
          <p:cNvSpPr txBox="1"/>
          <p:nvPr/>
        </p:nvSpPr>
        <p:spPr>
          <a:xfrm>
            <a:off x="515825" y="3707048"/>
            <a:ext cx="4299300" cy="1734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000">
                <a:solidFill>
                  <a:schemeClr val="dk1"/>
                </a:solidFill>
                <a:latin typeface="Montserrat"/>
                <a:ea typeface="Montserrat"/>
                <a:cs typeface="Montserrat"/>
                <a:sym typeface="Montserrat"/>
              </a:rPr>
              <a:t>Print with Adobe Acrobat</a:t>
            </a:r>
            <a:endParaRPr sz="1000">
              <a:solidFill>
                <a:schemeClr val="dk1"/>
              </a:solidFill>
              <a:latin typeface="Montserrat"/>
              <a:ea typeface="Montserrat"/>
              <a:cs typeface="Montserrat"/>
              <a:sym typeface="Montserrat"/>
            </a:endParaRPr>
          </a:p>
        </p:txBody>
      </p:sp>
      <p:sp>
        <p:nvSpPr>
          <p:cNvPr id="712" name="Google Shape;712;p39"/>
          <p:cNvSpPr txBox="1"/>
          <p:nvPr/>
        </p:nvSpPr>
        <p:spPr>
          <a:xfrm>
            <a:off x="515825" y="3860186"/>
            <a:ext cx="4299300" cy="691500"/>
          </a:xfrm>
          <a:prstGeom prst="rect">
            <a:avLst/>
          </a:prstGeom>
          <a:noFill/>
          <a:ln>
            <a:noFill/>
          </a:ln>
        </p:spPr>
        <p:txBody>
          <a:bodyPr spcFirstLastPara="1" wrap="square" lIns="91425" tIns="91425" rIns="91425" bIns="91425" anchor="t" anchorCtr="0">
            <a:noAutofit/>
          </a:bodyPr>
          <a:lstStyle/>
          <a:p>
            <a:pPr marL="457200" lvl="0" indent="-292100" algn="l" rtl="0">
              <a:lnSpc>
                <a:spcPct val="100000"/>
              </a:lnSpc>
              <a:spcBef>
                <a:spcPts val="0"/>
              </a:spcBef>
              <a:spcAft>
                <a:spcPts val="0"/>
              </a:spcAft>
              <a:buClr>
                <a:schemeClr val="dk1"/>
              </a:buClr>
              <a:buSzPts val="1000"/>
              <a:buFont typeface="Montserrat"/>
              <a:buAutoNum type="arabicPeriod"/>
            </a:pPr>
            <a:r>
              <a:rPr lang="en" sz="1000" b="1">
                <a:solidFill>
                  <a:schemeClr val="dk1"/>
                </a:solidFill>
                <a:latin typeface="Montserrat"/>
                <a:ea typeface="Montserrat"/>
                <a:cs typeface="Montserrat"/>
                <a:sym typeface="Montserrat"/>
              </a:rPr>
              <a:t>Open </a:t>
            </a:r>
            <a:r>
              <a:rPr lang="en" sz="1000">
                <a:solidFill>
                  <a:schemeClr val="dk1"/>
                </a:solidFill>
                <a:latin typeface="Montserrat"/>
                <a:ea typeface="Montserrat"/>
                <a:cs typeface="Montserrat"/>
                <a:sym typeface="Montserrat"/>
              </a:rPr>
              <a:t>the </a:t>
            </a:r>
            <a:r>
              <a:rPr lang="en" sz="1000" b="1">
                <a:solidFill>
                  <a:schemeClr val="dk1"/>
                </a:solidFill>
                <a:latin typeface="Montserrat"/>
                <a:ea typeface="Montserrat"/>
                <a:cs typeface="Montserrat"/>
                <a:sym typeface="Montserrat"/>
              </a:rPr>
              <a:t>downloaded PDF </a:t>
            </a:r>
            <a:r>
              <a:rPr lang="en" sz="1000">
                <a:solidFill>
                  <a:schemeClr val="dk1"/>
                </a:solidFill>
                <a:latin typeface="Montserrat"/>
                <a:ea typeface="Montserrat"/>
                <a:cs typeface="Montserrat"/>
                <a:sym typeface="Montserrat"/>
              </a:rPr>
              <a:t>with Adobe Acrobat</a:t>
            </a:r>
            <a:endParaRPr sz="1000">
              <a:solidFill>
                <a:schemeClr val="dk1"/>
              </a:solidFill>
              <a:latin typeface="Montserrat"/>
              <a:ea typeface="Montserrat"/>
              <a:cs typeface="Montserrat"/>
              <a:sym typeface="Montserrat"/>
            </a:endParaRPr>
          </a:p>
          <a:p>
            <a:pPr marL="457200" lvl="0" indent="-292100" algn="l" rtl="0">
              <a:lnSpc>
                <a:spcPct val="100000"/>
              </a:lnSpc>
              <a:spcBef>
                <a:spcPts val="0"/>
              </a:spcBef>
              <a:spcAft>
                <a:spcPts val="0"/>
              </a:spcAft>
              <a:buClr>
                <a:schemeClr val="dk1"/>
              </a:buClr>
              <a:buSzPts val="1000"/>
              <a:buFont typeface="Montserrat"/>
              <a:buAutoNum type="arabicPeriod"/>
            </a:pPr>
            <a:r>
              <a:rPr lang="en" sz="1000">
                <a:solidFill>
                  <a:schemeClr val="dk1"/>
                </a:solidFill>
                <a:latin typeface="Montserrat"/>
                <a:ea typeface="Montserrat"/>
                <a:cs typeface="Montserrat"/>
                <a:sym typeface="Montserrat"/>
              </a:rPr>
              <a:t>Go to </a:t>
            </a:r>
            <a:r>
              <a:rPr lang="en" sz="1000" b="1">
                <a:solidFill>
                  <a:schemeClr val="dk1"/>
                </a:solidFill>
                <a:latin typeface="Montserrat"/>
                <a:ea typeface="Montserrat"/>
                <a:cs typeface="Montserrat"/>
                <a:sym typeface="Montserrat"/>
              </a:rPr>
              <a:t>File </a:t>
            </a:r>
            <a:r>
              <a:rPr lang="en" sz="1000">
                <a:solidFill>
                  <a:schemeClr val="dk1"/>
                </a:solidFill>
                <a:latin typeface="Montserrat"/>
                <a:ea typeface="Montserrat"/>
                <a:cs typeface="Montserrat"/>
                <a:sym typeface="Montserrat"/>
              </a:rPr>
              <a:t>&gt; </a:t>
            </a:r>
            <a:r>
              <a:rPr lang="en" sz="1000" b="1">
                <a:solidFill>
                  <a:schemeClr val="dk1"/>
                </a:solidFill>
                <a:latin typeface="Montserrat"/>
                <a:ea typeface="Montserrat"/>
                <a:cs typeface="Montserrat"/>
                <a:sym typeface="Montserrat"/>
              </a:rPr>
              <a:t>Print </a:t>
            </a:r>
            <a:r>
              <a:rPr lang="en" sz="1000">
                <a:solidFill>
                  <a:schemeClr val="dk1"/>
                </a:solidFill>
                <a:latin typeface="Montserrat"/>
                <a:ea typeface="Montserrat"/>
                <a:cs typeface="Montserrat"/>
                <a:sym typeface="Montserrat"/>
              </a:rPr>
              <a:t>or press </a:t>
            </a:r>
            <a:r>
              <a:rPr lang="en" sz="1000" b="1">
                <a:solidFill>
                  <a:schemeClr val="dk1"/>
                </a:solidFill>
                <a:latin typeface="Montserrat"/>
                <a:ea typeface="Montserrat"/>
                <a:cs typeface="Montserrat"/>
                <a:sym typeface="Montserrat"/>
              </a:rPr>
              <a:t>CTRL + P (Windows) / CMD + P (MAC)</a:t>
            </a:r>
            <a:endParaRPr sz="1000" b="1">
              <a:solidFill>
                <a:schemeClr val="dk1"/>
              </a:solidFill>
              <a:latin typeface="Montserrat"/>
              <a:ea typeface="Montserrat"/>
              <a:cs typeface="Montserrat"/>
              <a:sym typeface="Montserrat"/>
            </a:endParaRPr>
          </a:p>
          <a:p>
            <a:pPr marL="457200" lvl="0" indent="-292100" algn="l" rtl="0">
              <a:lnSpc>
                <a:spcPct val="100000"/>
              </a:lnSpc>
              <a:spcBef>
                <a:spcPts val="0"/>
              </a:spcBef>
              <a:spcAft>
                <a:spcPts val="0"/>
              </a:spcAft>
              <a:buClr>
                <a:schemeClr val="dk1"/>
              </a:buClr>
              <a:buSzPts val="1000"/>
              <a:buFont typeface="Montserrat"/>
              <a:buAutoNum type="arabicPeriod"/>
            </a:pPr>
            <a:r>
              <a:rPr lang="en" sz="1000">
                <a:solidFill>
                  <a:schemeClr val="dk1"/>
                </a:solidFill>
                <a:latin typeface="Montserrat"/>
                <a:ea typeface="Montserrat"/>
                <a:cs typeface="Montserrat"/>
                <a:sym typeface="Montserrat"/>
              </a:rPr>
              <a:t>Select these parameters:</a:t>
            </a:r>
            <a:endParaRPr sz="1000">
              <a:solidFill>
                <a:schemeClr val="dk1"/>
              </a:solidFill>
              <a:latin typeface="Montserrat"/>
              <a:ea typeface="Montserrat"/>
              <a:cs typeface="Montserrat"/>
              <a:sym typeface="Montserrat"/>
            </a:endParaRPr>
          </a:p>
        </p:txBody>
      </p:sp>
      <p:sp>
        <p:nvSpPr>
          <p:cNvPr id="713" name="Google Shape;713;p39"/>
          <p:cNvSpPr txBox="1"/>
          <p:nvPr/>
        </p:nvSpPr>
        <p:spPr>
          <a:xfrm>
            <a:off x="515825" y="4792475"/>
            <a:ext cx="1356600" cy="293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000">
                <a:solidFill>
                  <a:schemeClr val="dk1"/>
                </a:solidFill>
                <a:latin typeface="Montserrat"/>
                <a:ea typeface="Montserrat"/>
                <a:cs typeface="Montserrat"/>
                <a:sym typeface="Montserrat"/>
              </a:rPr>
              <a:t>Select your printer</a:t>
            </a:r>
            <a:endParaRPr sz="1000">
              <a:solidFill>
                <a:schemeClr val="dk1"/>
              </a:solidFill>
              <a:latin typeface="Montserrat"/>
              <a:ea typeface="Montserrat"/>
              <a:cs typeface="Montserrat"/>
              <a:sym typeface="Montserrat"/>
            </a:endParaRPr>
          </a:p>
        </p:txBody>
      </p:sp>
      <p:sp>
        <p:nvSpPr>
          <p:cNvPr id="714" name="Google Shape;714;p39"/>
          <p:cNvSpPr txBox="1"/>
          <p:nvPr/>
        </p:nvSpPr>
        <p:spPr>
          <a:xfrm>
            <a:off x="515825" y="5100225"/>
            <a:ext cx="1817400" cy="408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000">
                <a:solidFill>
                  <a:schemeClr val="dk1"/>
                </a:solidFill>
                <a:latin typeface="Montserrat"/>
                <a:ea typeface="Montserrat"/>
                <a:cs typeface="Montserrat"/>
                <a:sym typeface="Montserrat"/>
              </a:rPr>
              <a:t>Check if you want to print it in black and white</a:t>
            </a:r>
            <a:endParaRPr sz="1000">
              <a:solidFill>
                <a:schemeClr val="dk1"/>
              </a:solidFill>
              <a:latin typeface="Montserrat"/>
              <a:ea typeface="Montserrat"/>
              <a:cs typeface="Montserrat"/>
              <a:sym typeface="Montserrat"/>
            </a:endParaRPr>
          </a:p>
        </p:txBody>
      </p:sp>
      <p:sp>
        <p:nvSpPr>
          <p:cNvPr id="715" name="Google Shape;715;p39"/>
          <p:cNvSpPr txBox="1"/>
          <p:nvPr/>
        </p:nvSpPr>
        <p:spPr>
          <a:xfrm>
            <a:off x="515837" y="5523059"/>
            <a:ext cx="1225500" cy="293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000">
                <a:solidFill>
                  <a:schemeClr val="dk1"/>
                </a:solidFill>
                <a:latin typeface="Montserrat"/>
                <a:ea typeface="Montserrat"/>
                <a:cs typeface="Montserrat"/>
                <a:sym typeface="Montserrat"/>
              </a:rPr>
              <a:t>Select ‘Booklet’</a:t>
            </a:r>
            <a:endParaRPr sz="1000">
              <a:solidFill>
                <a:schemeClr val="dk1"/>
              </a:solidFill>
              <a:latin typeface="Montserrat"/>
              <a:ea typeface="Montserrat"/>
              <a:cs typeface="Montserrat"/>
              <a:sym typeface="Montserrat"/>
            </a:endParaRPr>
          </a:p>
        </p:txBody>
      </p:sp>
      <p:sp>
        <p:nvSpPr>
          <p:cNvPr id="716" name="Google Shape;716;p39"/>
          <p:cNvSpPr txBox="1"/>
          <p:nvPr/>
        </p:nvSpPr>
        <p:spPr>
          <a:xfrm>
            <a:off x="515825" y="5830800"/>
            <a:ext cx="1142700" cy="293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000">
                <a:solidFill>
                  <a:schemeClr val="dk1"/>
                </a:solidFill>
                <a:latin typeface="Montserrat"/>
                <a:ea typeface="Montserrat"/>
                <a:cs typeface="Montserrat"/>
                <a:sym typeface="Montserrat"/>
              </a:rPr>
              <a:t>Select ‘Portrait’</a:t>
            </a:r>
            <a:endParaRPr sz="1000">
              <a:solidFill>
                <a:schemeClr val="dk1"/>
              </a:solidFill>
              <a:latin typeface="Montserrat"/>
              <a:ea typeface="Montserrat"/>
              <a:cs typeface="Montserrat"/>
              <a:sym typeface="Montserrat"/>
            </a:endParaRPr>
          </a:p>
        </p:txBody>
      </p:sp>
      <p:sp>
        <p:nvSpPr>
          <p:cNvPr id="717" name="Google Shape;717;p39"/>
          <p:cNvSpPr/>
          <p:nvPr/>
        </p:nvSpPr>
        <p:spPr>
          <a:xfrm>
            <a:off x="2424200" y="4750600"/>
            <a:ext cx="960900" cy="705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9"/>
          <p:cNvSpPr/>
          <p:nvPr/>
        </p:nvSpPr>
        <p:spPr>
          <a:xfrm>
            <a:off x="3355875" y="4852075"/>
            <a:ext cx="641700" cy="705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9"/>
          <p:cNvSpPr/>
          <p:nvPr/>
        </p:nvSpPr>
        <p:spPr>
          <a:xfrm>
            <a:off x="3417839" y="5287964"/>
            <a:ext cx="298800" cy="867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9"/>
          <p:cNvSpPr/>
          <p:nvPr/>
        </p:nvSpPr>
        <p:spPr>
          <a:xfrm>
            <a:off x="2453247" y="5749945"/>
            <a:ext cx="207000" cy="525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1" name="Google Shape;721;p39"/>
          <p:cNvCxnSpPr>
            <a:stCxn id="717" idx="1"/>
            <a:endCxn id="713" idx="3"/>
          </p:cNvCxnSpPr>
          <p:nvPr/>
        </p:nvCxnSpPr>
        <p:spPr>
          <a:xfrm flipH="1">
            <a:off x="1872500" y="4785850"/>
            <a:ext cx="551700" cy="153300"/>
          </a:xfrm>
          <a:prstGeom prst="bentConnector3">
            <a:avLst>
              <a:gd name="adj1" fmla="val 50007"/>
            </a:avLst>
          </a:prstGeom>
          <a:noFill/>
          <a:ln w="9525" cap="flat" cmpd="sng">
            <a:solidFill>
              <a:schemeClr val="dk1"/>
            </a:solidFill>
            <a:prstDash val="solid"/>
            <a:round/>
            <a:headEnd type="stealth" w="med" len="med"/>
            <a:tailEnd type="none" w="med" len="med"/>
          </a:ln>
        </p:spPr>
      </p:cxnSp>
      <p:cxnSp>
        <p:nvCxnSpPr>
          <p:cNvPr id="722" name="Google Shape;722;p39"/>
          <p:cNvCxnSpPr>
            <a:stCxn id="718" idx="1"/>
            <a:endCxn id="714" idx="3"/>
          </p:cNvCxnSpPr>
          <p:nvPr/>
        </p:nvCxnSpPr>
        <p:spPr>
          <a:xfrm flipH="1">
            <a:off x="2333175" y="4887325"/>
            <a:ext cx="1022700" cy="417000"/>
          </a:xfrm>
          <a:prstGeom prst="bentConnector3">
            <a:avLst>
              <a:gd name="adj1" fmla="val 49998"/>
            </a:avLst>
          </a:prstGeom>
          <a:noFill/>
          <a:ln w="9525" cap="flat" cmpd="sng">
            <a:solidFill>
              <a:schemeClr val="dk1"/>
            </a:solidFill>
            <a:prstDash val="solid"/>
            <a:round/>
            <a:headEnd type="stealth" w="med" len="med"/>
            <a:tailEnd type="none" w="med" len="med"/>
          </a:ln>
        </p:spPr>
      </p:cxnSp>
      <p:cxnSp>
        <p:nvCxnSpPr>
          <p:cNvPr id="723" name="Google Shape;723;p39"/>
          <p:cNvCxnSpPr>
            <a:stCxn id="719" idx="1"/>
            <a:endCxn id="715" idx="3"/>
          </p:cNvCxnSpPr>
          <p:nvPr/>
        </p:nvCxnSpPr>
        <p:spPr>
          <a:xfrm flipH="1">
            <a:off x="1741439" y="5331314"/>
            <a:ext cx="1676400" cy="338400"/>
          </a:xfrm>
          <a:prstGeom prst="bentConnector3">
            <a:avLst>
              <a:gd name="adj1" fmla="val 50003"/>
            </a:avLst>
          </a:prstGeom>
          <a:noFill/>
          <a:ln w="9525" cap="flat" cmpd="sng">
            <a:solidFill>
              <a:schemeClr val="dk1"/>
            </a:solidFill>
            <a:prstDash val="solid"/>
            <a:round/>
            <a:headEnd type="stealth" w="med" len="med"/>
            <a:tailEnd type="none" w="med" len="med"/>
          </a:ln>
        </p:spPr>
      </p:cxnSp>
      <p:cxnSp>
        <p:nvCxnSpPr>
          <p:cNvPr id="724" name="Google Shape;724;p39"/>
          <p:cNvCxnSpPr>
            <a:stCxn id="720" idx="1"/>
            <a:endCxn id="716" idx="3"/>
          </p:cNvCxnSpPr>
          <p:nvPr/>
        </p:nvCxnSpPr>
        <p:spPr>
          <a:xfrm flipH="1">
            <a:off x="1658547" y="5776195"/>
            <a:ext cx="794700" cy="201300"/>
          </a:xfrm>
          <a:prstGeom prst="bentConnector3">
            <a:avLst>
              <a:gd name="adj1" fmla="val 50001"/>
            </a:avLst>
          </a:prstGeom>
          <a:noFill/>
          <a:ln w="9525" cap="flat" cmpd="sng">
            <a:solidFill>
              <a:schemeClr val="dk1"/>
            </a:solidFill>
            <a:prstDash val="solid"/>
            <a:round/>
            <a:headEnd type="stealth" w="med" len="med"/>
            <a:tailEnd type="none" w="med" len="med"/>
          </a:ln>
        </p:spPr>
      </p:cxnSp>
      <p:sp>
        <p:nvSpPr>
          <p:cNvPr id="725" name="Google Shape;725;p39"/>
          <p:cNvSpPr txBox="1"/>
          <p:nvPr/>
        </p:nvSpPr>
        <p:spPr>
          <a:xfrm>
            <a:off x="515825" y="6213593"/>
            <a:ext cx="4299300" cy="524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chemeClr val="dk1"/>
                </a:solidFill>
                <a:latin typeface="Montserrat"/>
                <a:ea typeface="Montserrat"/>
                <a:cs typeface="Montserrat"/>
                <a:sym typeface="Montserrat"/>
              </a:rPr>
              <a:t>The text "</a:t>
            </a:r>
            <a:r>
              <a:rPr lang="en" sz="1000" b="1">
                <a:solidFill>
                  <a:schemeClr val="dk1"/>
                </a:solidFill>
                <a:latin typeface="Montserrat"/>
                <a:ea typeface="Montserrat"/>
                <a:cs typeface="Montserrat"/>
                <a:sym typeface="Montserrat"/>
              </a:rPr>
              <a:t>Click to add subtitle</a:t>
            </a:r>
            <a:r>
              <a:rPr lang="en" sz="1000">
                <a:solidFill>
                  <a:schemeClr val="dk1"/>
                </a:solidFill>
                <a:latin typeface="Montserrat"/>
                <a:ea typeface="Montserrat"/>
                <a:cs typeface="Montserrat"/>
                <a:sym typeface="Montserrat"/>
              </a:rPr>
              <a:t>" that you will see in the text boxes will disappear when printed. To print with text, you can write the text in those boxes or you can print it and write by hand</a:t>
            </a:r>
            <a:endParaRPr sz="1000">
              <a:solidFill>
                <a:schemeClr val="dk1"/>
              </a:solidFill>
              <a:latin typeface="Montserrat"/>
              <a:ea typeface="Montserrat"/>
              <a:cs typeface="Montserrat"/>
              <a:sym typeface="Montserrat"/>
            </a:endParaRPr>
          </a:p>
        </p:txBody>
      </p:sp>
      <p:pic>
        <p:nvPicPr>
          <p:cNvPr id="726" name="Google Shape;726;p39"/>
          <p:cNvPicPr preferRelativeResize="0"/>
          <p:nvPr/>
        </p:nvPicPr>
        <p:blipFill rotWithShape="1">
          <a:blip r:embed="rId5">
            <a:alphaModFix/>
          </a:blip>
          <a:srcRect t="553" b="563"/>
          <a:stretch/>
        </p:blipFill>
        <p:spPr>
          <a:xfrm>
            <a:off x="4241860" y="5280700"/>
            <a:ext cx="303490" cy="426904"/>
          </a:xfrm>
          <a:prstGeom prst="rect">
            <a:avLst/>
          </a:prstGeom>
          <a:noFill/>
          <a:ln>
            <a:noFill/>
          </a:ln>
        </p:spPr>
      </p:pic>
      <p:sp>
        <p:nvSpPr>
          <p:cNvPr id="727" name="Google Shape;727;p39"/>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728" name="Google Shape;728;p39"/>
          <p:cNvPicPr preferRelativeResize="0"/>
          <p:nvPr/>
        </p:nvPicPr>
        <p:blipFill>
          <a:blip r:embed="rId6">
            <a:alphaModFix/>
          </a:blip>
          <a:stretch>
            <a:fillRect/>
          </a:stretch>
        </p:blipFill>
        <p:spPr>
          <a:xfrm rot="1137036">
            <a:off x="548800" y="6867800"/>
            <a:ext cx="391250" cy="433650"/>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66"/>
          <p:cNvSpPr txBox="1">
            <a:spLocks noGrp="1"/>
          </p:cNvSpPr>
          <p:nvPr>
            <p:ph type="ctrTitle"/>
          </p:nvPr>
        </p:nvSpPr>
        <p:spPr>
          <a:xfrm>
            <a:off x="839675" y="984800"/>
            <a:ext cx="3651600" cy="10161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THANKS</a:t>
            </a:r>
            <a:endParaRPr/>
          </a:p>
        </p:txBody>
      </p:sp>
      <p:sp>
        <p:nvSpPr>
          <p:cNvPr id="1365" name="Google Shape;1365;p66"/>
          <p:cNvSpPr txBox="1">
            <a:spLocks noGrp="1"/>
          </p:cNvSpPr>
          <p:nvPr>
            <p:ph type="subTitle" idx="1"/>
          </p:nvPr>
        </p:nvSpPr>
        <p:spPr>
          <a:xfrm>
            <a:off x="835175" y="2177826"/>
            <a:ext cx="3660600" cy="1275000"/>
          </a:xfrm>
          <a:prstGeom prst="rect">
            <a:avLst/>
          </a:prstGeom>
        </p:spPr>
        <p:txBody>
          <a:bodyPr spcFirstLastPara="1" wrap="square" lIns="111525" tIns="111525" rIns="111525" bIns="111525" anchor="ctr" anchorCtr="0">
            <a:noAutofit/>
          </a:bodyPr>
          <a:lstStyle/>
          <a:p>
            <a:pPr marL="0" lvl="0" indent="0" algn="ctr" rtl="0">
              <a:spcBef>
                <a:spcPts val="0"/>
              </a:spcBef>
              <a:spcAft>
                <a:spcPts val="0"/>
              </a:spcAft>
              <a:buClr>
                <a:schemeClr val="lt1"/>
              </a:buClr>
              <a:buSzPts val="1100"/>
              <a:buFont typeface="Arial"/>
              <a:buNone/>
            </a:pPr>
            <a:r>
              <a:rPr lang="en" sz="1600" dirty="0">
                <a:latin typeface="Montserrat Medium"/>
                <a:ea typeface="Montserrat Medium"/>
                <a:cs typeface="Montserrat Medium"/>
                <a:sym typeface="Montserrat Medium"/>
              </a:rPr>
              <a:t>DO YOU HAVE ANY QUESTIONS?</a:t>
            </a:r>
            <a:endParaRPr sz="1600" dirty="0">
              <a:latin typeface="Montserrat Medium"/>
              <a:ea typeface="Montserrat Medium"/>
              <a:cs typeface="Montserrat Medium"/>
              <a:sym typeface="Montserrat Medium"/>
            </a:endParaRPr>
          </a:p>
          <a:p>
            <a:pPr marL="0" lvl="0" indent="0" algn="ctr" rtl="0">
              <a:spcBef>
                <a:spcPts val="1000"/>
              </a:spcBef>
              <a:spcAft>
                <a:spcPts val="0"/>
              </a:spcAft>
              <a:buClr>
                <a:schemeClr val="lt1"/>
              </a:buClr>
              <a:buSzPts val="1100"/>
              <a:buFont typeface="Arial"/>
              <a:buNone/>
            </a:pPr>
            <a:r>
              <a:rPr lang="en-US" sz="1400" dirty="0"/>
              <a:t>g</a:t>
            </a:r>
            <a:r>
              <a:rPr lang="en" sz="1400" dirty="0"/>
              <a:t>reat_ppt@outlook.com </a:t>
            </a:r>
            <a:endParaRPr sz="1400" dirty="0"/>
          </a:p>
          <a:p>
            <a:pPr marL="0" lvl="0" indent="0" algn="ctr" rtl="0">
              <a:spcBef>
                <a:spcPts val="0"/>
              </a:spcBef>
              <a:spcAft>
                <a:spcPts val="0"/>
              </a:spcAft>
              <a:buNone/>
            </a:pPr>
            <a:r>
              <a:rPr lang="en-US" sz="1400" dirty="0"/>
              <a:t>www.g</a:t>
            </a:r>
            <a:r>
              <a:rPr lang="en" sz="1400" dirty="0"/>
              <a:t>reatppt.com</a:t>
            </a:r>
            <a:endParaRPr sz="1400" dirty="0"/>
          </a:p>
        </p:txBody>
      </p:sp>
      <p:sp>
        <p:nvSpPr>
          <p:cNvPr id="1366" name="Google Shape;1366;p66"/>
          <p:cNvSpPr txBox="1"/>
          <p:nvPr/>
        </p:nvSpPr>
        <p:spPr>
          <a:xfrm>
            <a:off x="835175" y="6102350"/>
            <a:ext cx="3660600" cy="4347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a:solidFill>
                  <a:schemeClr val="dk1"/>
                </a:solidFill>
                <a:latin typeface="Montserrat"/>
                <a:ea typeface="Montserrat"/>
                <a:cs typeface="Montserrat"/>
                <a:sym typeface="Montserrat"/>
              </a:rPr>
              <a:t>Please keep this slide for attribution</a:t>
            </a:r>
            <a:endParaRPr>
              <a:solidFill>
                <a:schemeClr val="dk1"/>
              </a:solidFill>
              <a:latin typeface="Montserrat"/>
              <a:ea typeface="Montserrat"/>
              <a:cs typeface="Montserrat"/>
              <a:sym typeface="Montserrat"/>
            </a:endParaRPr>
          </a:p>
        </p:txBody>
      </p:sp>
      <p:sp>
        <p:nvSpPr>
          <p:cNvPr id="1367" name="Google Shape;1367;p66"/>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
        <p:nvSpPr>
          <p:cNvPr id="1368" name="Google Shape;1368;p66"/>
          <p:cNvSpPr/>
          <p:nvPr/>
        </p:nvSpPr>
        <p:spPr>
          <a:xfrm>
            <a:off x="835200" y="3782213"/>
            <a:ext cx="807000" cy="807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6"/>
          <p:cNvSpPr/>
          <p:nvPr/>
        </p:nvSpPr>
        <p:spPr>
          <a:xfrm>
            <a:off x="1786383" y="3782213"/>
            <a:ext cx="807000" cy="807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6"/>
          <p:cNvSpPr/>
          <p:nvPr/>
        </p:nvSpPr>
        <p:spPr>
          <a:xfrm>
            <a:off x="2737567" y="3782213"/>
            <a:ext cx="807000" cy="807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6"/>
          <p:cNvSpPr/>
          <p:nvPr/>
        </p:nvSpPr>
        <p:spPr>
          <a:xfrm>
            <a:off x="3688750" y="3782213"/>
            <a:ext cx="807000" cy="807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 name="Google Shape;1372;p66"/>
          <p:cNvGrpSpPr/>
          <p:nvPr/>
        </p:nvGrpSpPr>
        <p:grpSpPr>
          <a:xfrm>
            <a:off x="949057" y="3899917"/>
            <a:ext cx="579294" cy="571590"/>
            <a:chOff x="2866317" y="3817357"/>
            <a:chExt cx="362920" cy="356865"/>
          </a:xfrm>
        </p:grpSpPr>
        <p:sp>
          <p:nvSpPr>
            <p:cNvPr id="1373" name="Google Shape;1373;p6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4" name="Google Shape;1374;p6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5" name="Google Shape;1375;p6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76" name="Google Shape;1376;p66"/>
          <p:cNvGrpSpPr/>
          <p:nvPr/>
        </p:nvGrpSpPr>
        <p:grpSpPr>
          <a:xfrm>
            <a:off x="1900239" y="3899917"/>
            <a:ext cx="579294" cy="571590"/>
            <a:chOff x="3314750" y="3817357"/>
            <a:chExt cx="362920" cy="356865"/>
          </a:xfrm>
        </p:grpSpPr>
        <p:sp>
          <p:nvSpPr>
            <p:cNvPr id="1377" name="Google Shape;1377;p6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8" name="Google Shape;1378;p6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dk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9" name="Google Shape;1379;p66"/>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lt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0" name="Google Shape;1380;p66"/>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lt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1" name="Google Shape;1381;p66"/>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lt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82" name="Google Shape;1382;p66"/>
          <p:cNvGrpSpPr/>
          <p:nvPr/>
        </p:nvGrpSpPr>
        <p:grpSpPr>
          <a:xfrm>
            <a:off x="2851096" y="3900148"/>
            <a:ext cx="579921" cy="571128"/>
            <a:chOff x="3763184" y="3817357"/>
            <a:chExt cx="363314" cy="356576"/>
          </a:xfrm>
        </p:grpSpPr>
        <p:sp>
          <p:nvSpPr>
            <p:cNvPr id="1383" name="Google Shape;1383;p6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4" name="Google Shape;1384;p6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5" name="Google Shape;1385;p6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6" name="Google Shape;1386;p6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7" name="Google Shape;1387;p6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88" name="Google Shape;1388;p66"/>
          <p:cNvGrpSpPr/>
          <p:nvPr/>
        </p:nvGrpSpPr>
        <p:grpSpPr>
          <a:xfrm>
            <a:off x="3802631" y="3900148"/>
            <a:ext cx="579335" cy="571128"/>
            <a:chOff x="4211985" y="3817357"/>
            <a:chExt cx="362947" cy="356576"/>
          </a:xfrm>
        </p:grpSpPr>
        <p:sp>
          <p:nvSpPr>
            <p:cNvPr id="1389" name="Google Shape;1389;p6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dk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0" name="Google Shape;1390;p6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1" name="Google Shape;1391;p6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pic>
        <p:nvPicPr>
          <p:cNvPr id="1392" name="Google Shape;1392;p66"/>
          <p:cNvPicPr preferRelativeResize="0"/>
          <p:nvPr/>
        </p:nvPicPr>
        <p:blipFill>
          <a:blip r:embed="rId3">
            <a:alphaModFix/>
          </a:blip>
          <a:stretch>
            <a:fillRect/>
          </a:stretch>
        </p:blipFill>
        <p:spPr>
          <a:xfrm>
            <a:off x="585827" y="643574"/>
            <a:ext cx="249350" cy="276400"/>
          </a:xfrm>
          <a:prstGeom prst="rect">
            <a:avLst/>
          </a:prstGeom>
          <a:noFill/>
          <a:ln>
            <a:noFill/>
          </a:ln>
        </p:spPr>
      </p:pic>
      <p:pic>
        <p:nvPicPr>
          <p:cNvPr id="1393" name="Google Shape;1393;p66"/>
          <p:cNvPicPr preferRelativeResize="0"/>
          <p:nvPr/>
        </p:nvPicPr>
        <p:blipFill>
          <a:blip r:embed="rId3">
            <a:alphaModFix/>
          </a:blip>
          <a:stretch>
            <a:fillRect/>
          </a:stretch>
        </p:blipFill>
        <p:spPr>
          <a:xfrm rot="-783853" flipH="1">
            <a:off x="4105392" y="2958433"/>
            <a:ext cx="446015" cy="494400"/>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397"/>
        <p:cNvGrpSpPr/>
        <p:nvPr/>
      </p:nvGrpSpPr>
      <p:grpSpPr>
        <a:xfrm>
          <a:off x="0" y="0"/>
          <a:ext cx="0" cy="0"/>
          <a:chOff x="0" y="0"/>
          <a:chExt cx="0" cy="0"/>
        </a:xfrm>
      </p:grpSpPr>
      <p:sp>
        <p:nvSpPr>
          <p:cNvPr id="1398" name="Google Shape;1398;p67"/>
          <p:cNvSpPr txBox="1">
            <a:spLocks noGrp="1"/>
          </p:cNvSpPr>
          <p:nvPr>
            <p:ph type="body" idx="1"/>
          </p:nvPr>
        </p:nvSpPr>
        <p:spPr>
          <a:xfrm>
            <a:off x="515775" y="1694400"/>
            <a:ext cx="4299300" cy="1418700"/>
          </a:xfrm>
          <a:prstGeom prst="rect">
            <a:avLst/>
          </a:prstGeom>
        </p:spPr>
        <p:txBody>
          <a:bodyPr spcFirstLastPara="1" wrap="square" lIns="111525" tIns="111525" rIns="111525" bIns="111525" anchor="t" anchorCtr="0">
            <a:noAutofit/>
          </a:bodyPr>
          <a:lstStyle/>
          <a:p>
            <a:pPr marL="0" lvl="0" indent="0" algn="l" rtl="0">
              <a:spcBef>
                <a:spcPts val="0"/>
              </a:spcBef>
              <a:spcAft>
                <a:spcPts val="0"/>
              </a:spcAft>
              <a:buNone/>
            </a:pPr>
            <a:r>
              <a:rPr lang="en" sz="1400" dirty="0"/>
              <a:t>Here’s an assortment of alternative resources whose style fits the one of this template:</a:t>
            </a:r>
            <a:endParaRPr sz="1400" dirty="0"/>
          </a:p>
          <a:p>
            <a:pPr marL="0" lvl="0" indent="0" algn="l" rtl="0">
              <a:spcBef>
                <a:spcPts val="1000"/>
              </a:spcBef>
              <a:spcAft>
                <a:spcPts val="0"/>
              </a:spcAft>
              <a:buClr>
                <a:schemeClr val="hlink"/>
              </a:buClr>
              <a:buSzPts val="1100"/>
              <a:buFont typeface="Arial"/>
              <a:buNone/>
            </a:pPr>
            <a:r>
              <a:rPr lang="en" sz="1600" dirty="0">
                <a:latin typeface="Montserrat Medium"/>
                <a:ea typeface="Montserrat Medium"/>
                <a:cs typeface="Montserrat Medium"/>
                <a:sym typeface="Montserrat Medium"/>
              </a:rPr>
              <a:t>VECTORS</a:t>
            </a:r>
            <a:endParaRPr sz="1600" dirty="0">
              <a:latin typeface="Montserrat Medium"/>
              <a:ea typeface="Montserrat Medium"/>
              <a:cs typeface="Montserrat Medium"/>
              <a:sym typeface="Montserrat Medium"/>
            </a:endParaRPr>
          </a:p>
          <a:p>
            <a:pPr marL="457200" lvl="0" indent="-304800" algn="l" rtl="0">
              <a:spcBef>
                <a:spcPts val="1000"/>
              </a:spcBef>
              <a:spcAft>
                <a:spcPts val="0"/>
              </a:spcAft>
              <a:buSzPts val="1200"/>
              <a:buChar char="■"/>
            </a:pPr>
            <a:r>
              <a:rPr lang="en" sz="1200" dirty="0">
                <a:uFill>
                  <a:noFill/>
                </a:uFill>
                <a:hlinkClick r:id="rId3"/>
              </a:rPr>
              <a:t>Watercolor dia dos namorados illustration</a:t>
            </a:r>
            <a:endParaRPr sz="1200" dirty="0"/>
          </a:p>
        </p:txBody>
      </p:sp>
      <p:sp>
        <p:nvSpPr>
          <p:cNvPr id="1399" name="Google Shape;1399;p67"/>
          <p:cNvSpPr txBox="1">
            <a:spLocks noGrp="1"/>
          </p:cNvSpPr>
          <p:nvPr>
            <p:ph type="title"/>
          </p:nvPr>
        </p:nvSpPr>
        <p:spPr>
          <a:xfrm>
            <a:off x="515725" y="654275"/>
            <a:ext cx="4299300" cy="10401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ALTERNATIVE </a:t>
            </a:r>
            <a:r>
              <a:rPr lang="en" i="1">
                <a:latin typeface="Lora"/>
                <a:ea typeface="Lora"/>
                <a:cs typeface="Lora"/>
                <a:sym typeface="Lora"/>
              </a:rPr>
              <a:t>-Resources-</a:t>
            </a:r>
            <a:endParaRPr i="1">
              <a:latin typeface="Lora"/>
              <a:ea typeface="Lora"/>
              <a:cs typeface="Lora"/>
              <a:sym typeface="Lora"/>
            </a:endParaRPr>
          </a:p>
        </p:txBody>
      </p:sp>
      <p:pic>
        <p:nvPicPr>
          <p:cNvPr id="1400" name="Google Shape;1400;p67"/>
          <p:cNvPicPr preferRelativeResize="0"/>
          <p:nvPr/>
        </p:nvPicPr>
        <p:blipFill>
          <a:blip r:embed="rId4">
            <a:alphaModFix/>
          </a:blip>
          <a:stretch>
            <a:fillRect/>
          </a:stretch>
        </p:blipFill>
        <p:spPr>
          <a:xfrm>
            <a:off x="2279499" y="4839466"/>
            <a:ext cx="601450" cy="567058"/>
          </a:xfrm>
          <a:prstGeom prst="rect">
            <a:avLst/>
          </a:prstGeom>
          <a:noFill/>
          <a:ln>
            <a:noFill/>
          </a:ln>
        </p:spPr>
      </p:pic>
      <p:pic>
        <p:nvPicPr>
          <p:cNvPr id="1401" name="Google Shape;1401;p67"/>
          <p:cNvPicPr preferRelativeResize="0"/>
          <p:nvPr/>
        </p:nvPicPr>
        <p:blipFill rotWithShape="1">
          <a:blip r:embed="rId5">
            <a:alphaModFix/>
          </a:blip>
          <a:srcRect t="719" b="729"/>
          <a:stretch/>
        </p:blipFill>
        <p:spPr>
          <a:xfrm>
            <a:off x="3867610" y="3437492"/>
            <a:ext cx="515432" cy="479118"/>
          </a:xfrm>
          <a:prstGeom prst="rect">
            <a:avLst/>
          </a:prstGeom>
          <a:noFill/>
          <a:ln>
            <a:noFill/>
          </a:ln>
        </p:spPr>
      </p:pic>
      <p:pic>
        <p:nvPicPr>
          <p:cNvPr id="1402" name="Google Shape;1402;p67"/>
          <p:cNvPicPr preferRelativeResize="0"/>
          <p:nvPr/>
        </p:nvPicPr>
        <p:blipFill rotWithShape="1">
          <a:blip r:embed="rId6">
            <a:alphaModFix/>
          </a:blip>
          <a:srcRect t="228" b="219"/>
          <a:stretch/>
        </p:blipFill>
        <p:spPr>
          <a:xfrm>
            <a:off x="986418" y="3288501"/>
            <a:ext cx="601455" cy="777099"/>
          </a:xfrm>
          <a:prstGeom prst="rect">
            <a:avLst/>
          </a:prstGeom>
          <a:noFill/>
          <a:ln>
            <a:noFill/>
          </a:ln>
        </p:spPr>
      </p:pic>
      <p:pic>
        <p:nvPicPr>
          <p:cNvPr id="1403" name="Google Shape;1403;p67"/>
          <p:cNvPicPr preferRelativeResize="0"/>
          <p:nvPr/>
        </p:nvPicPr>
        <p:blipFill rotWithShape="1">
          <a:blip r:embed="rId7">
            <a:alphaModFix/>
          </a:blip>
          <a:srcRect l="504" r="495"/>
          <a:stretch/>
        </p:blipFill>
        <p:spPr>
          <a:xfrm>
            <a:off x="1326510" y="6442586"/>
            <a:ext cx="515432" cy="515430"/>
          </a:xfrm>
          <a:prstGeom prst="rect">
            <a:avLst/>
          </a:prstGeom>
          <a:noFill/>
          <a:ln>
            <a:noFill/>
          </a:ln>
        </p:spPr>
      </p:pic>
      <p:pic>
        <p:nvPicPr>
          <p:cNvPr id="1404" name="Google Shape;1404;p67"/>
          <p:cNvPicPr preferRelativeResize="0"/>
          <p:nvPr/>
        </p:nvPicPr>
        <p:blipFill rotWithShape="1">
          <a:blip r:embed="rId8">
            <a:alphaModFix/>
          </a:blip>
          <a:srcRect l="396" r="396"/>
          <a:stretch/>
        </p:blipFill>
        <p:spPr>
          <a:xfrm rot="-620861" flipH="1">
            <a:off x="901858" y="5029132"/>
            <a:ext cx="1027264" cy="942100"/>
          </a:xfrm>
          <a:prstGeom prst="rect">
            <a:avLst/>
          </a:prstGeom>
          <a:noFill/>
          <a:ln>
            <a:noFill/>
          </a:ln>
        </p:spPr>
      </p:pic>
      <p:pic>
        <p:nvPicPr>
          <p:cNvPr id="1405" name="Google Shape;1405;p67"/>
          <p:cNvPicPr preferRelativeResize="0"/>
          <p:nvPr/>
        </p:nvPicPr>
        <p:blipFill rotWithShape="1">
          <a:blip r:embed="rId9">
            <a:alphaModFix/>
          </a:blip>
          <a:srcRect l="19" r="19"/>
          <a:stretch/>
        </p:blipFill>
        <p:spPr>
          <a:xfrm>
            <a:off x="2279493" y="3610460"/>
            <a:ext cx="1027250" cy="758531"/>
          </a:xfrm>
          <a:prstGeom prst="rect">
            <a:avLst/>
          </a:prstGeom>
          <a:noFill/>
          <a:ln>
            <a:noFill/>
          </a:ln>
        </p:spPr>
      </p:pic>
      <p:pic>
        <p:nvPicPr>
          <p:cNvPr id="1406" name="Google Shape;1406;p67"/>
          <p:cNvPicPr preferRelativeResize="0"/>
          <p:nvPr/>
        </p:nvPicPr>
        <p:blipFill rotWithShape="1">
          <a:blip r:embed="rId10">
            <a:alphaModFix/>
          </a:blip>
          <a:srcRect t="514" b="524"/>
          <a:stretch/>
        </p:blipFill>
        <p:spPr>
          <a:xfrm>
            <a:off x="3079647" y="5531122"/>
            <a:ext cx="675972" cy="441776"/>
          </a:xfrm>
          <a:prstGeom prst="rect">
            <a:avLst/>
          </a:prstGeom>
          <a:noFill/>
          <a:ln>
            <a:noFill/>
          </a:ln>
        </p:spPr>
      </p:pic>
      <p:pic>
        <p:nvPicPr>
          <p:cNvPr id="1407" name="Google Shape;1407;p67"/>
          <p:cNvPicPr preferRelativeResize="0"/>
          <p:nvPr/>
        </p:nvPicPr>
        <p:blipFill rotWithShape="1">
          <a:blip r:embed="rId11">
            <a:alphaModFix/>
          </a:blip>
          <a:srcRect t="4463" b="4453"/>
          <a:stretch/>
        </p:blipFill>
        <p:spPr>
          <a:xfrm rot="6648716">
            <a:off x="3464777" y="4400719"/>
            <a:ext cx="909318" cy="646300"/>
          </a:xfrm>
          <a:prstGeom prst="rect">
            <a:avLst/>
          </a:prstGeom>
          <a:noFill/>
          <a:ln>
            <a:noFill/>
          </a:ln>
        </p:spPr>
      </p:pic>
      <p:pic>
        <p:nvPicPr>
          <p:cNvPr id="1408" name="Google Shape;1408;p67"/>
          <p:cNvPicPr preferRelativeResize="0"/>
          <p:nvPr/>
        </p:nvPicPr>
        <p:blipFill rotWithShape="1">
          <a:blip r:embed="rId12">
            <a:alphaModFix/>
          </a:blip>
          <a:srcRect l="436" r="426"/>
          <a:stretch/>
        </p:blipFill>
        <p:spPr>
          <a:xfrm rot="-4881303">
            <a:off x="2132218" y="5892487"/>
            <a:ext cx="515440" cy="372546"/>
          </a:xfrm>
          <a:prstGeom prst="rect">
            <a:avLst/>
          </a:prstGeom>
          <a:noFill/>
          <a:ln>
            <a:noFill/>
          </a:ln>
        </p:spPr>
      </p:pic>
      <p:pic>
        <p:nvPicPr>
          <p:cNvPr id="1409" name="Google Shape;1409;p67"/>
          <p:cNvPicPr preferRelativeResize="0"/>
          <p:nvPr/>
        </p:nvPicPr>
        <p:blipFill rotWithShape="1">
          <a:blip r:embed="rId12">
            <a:alphaModFix/>
          </a:blip>
          <a:srcRect l="436" r="426"/>
          <a:stretch/>
        </p:blipFill>
        <p:spPr>
          <a:xfrm rot="10800000">
            <a:off x="1421731" y="4266265"/>
            <a:ext cx="515441" cy="372546"/>
          </a:xfrm>
          <a:prstGeom prst="rect">
            <a:avLst/>
          </a:prstGeom>
          <a:noFill/>
          <a:ln>
            <a:noFill/>
          </a:ln>
        </p:spPr>
      </p:pic>
      <p:pic>
        <p:nvPicPr>
          <p:cNvPr id="1410" name="Google Shape;1410;p67"/>
          <p:cNvPicPr preferRelativeResize="0"/>
          <p:nvPr/>
        </p:nvPicPr>
        <p:blipFill rotWithShape="1">
          <a:blip r:embed="rId13">
            <a:alphaModFix/>
          </a:blip>
          <a:srcRect t="719" b="729"/>
          <a:stretch/>
        </p:blipFill>
        <p:spPr>
          <a:xfrm>
            <a:off x="3976416" y="5839210"/>
            <a:ext cx="515432" cy="479118"/>
          </a:xfrm>
          <a:prstGeom prst="rect">
            <a:avLst/>
          </a:prstGeom>
          <a:noFill/>
          <a:ln>
            <a:noFill/>
          </a:ln>
        </p:spPr>
      </p:pic>
      <p:pic>
        <p:nvPicPr>
          <p:cNvPr id="1411" name="Google Shape;1411;p67"/>
          <p:cNvPicPr preferRelativeResize="0"/>
          <p:nvPr/>
        </p:nvPicPr>
        <p:blipFill rotWithShape="1">
          <a:blip r:embed="rId12">
            <a:alphaModFix/>
          </a:blip>
          <a:srcRect l="436" r="426"/>
          <a:stretch/>
        </p:blipFill>
        <p:spPr>
          <a:xfrm rot="10800000">
            <a:off x="3159919" y="6514027"/>
            <a:ext cx="515441" cy="372546"/>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15"/>
        <p:cNvGrpSpPr/>
        <p:nvPr/>
      </p:nvGrpSpPr>
      <p:grpSpPr>
        <a:xfrm>
          <a:off x="0" y="0"/>
          <a:ext cx="0" cy="0"/>
          <a:chOff x="0" y="0"/>
          <a:chExt cx="0" cy="0"/>
        </a:xfrm>
      </p:grpSpPr>
      <p:sp>
        <p:nvSpPr>
          <p:cNvPr id="1416" name="Google Shape;1416;p68"/>
          <p:cNvSpPr txBox="1">
            <a:spLocks noGrp="1"/>
          </p:cNvSpPr>
          <p:nvPr>
            <p:ph type="title"/>
          </p:nvPr>
        </p:nvSpPr>
        <p:spPr>
          <a:xfrm>
            <a:off x="515725" y="654275"/>
            <a:ext cx="4299300" cy="6120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Clr>
                <a:schemeClr val="hlink"/>
              </a:buClr>
              <a:buSzPts val="1100"/>
              <a:buFont typeface="Arial"/>
              <a:buNone/>
            </a:pPr>
            <a:r>
              <a:rPr lang="en"/>
              <a:t>RESOURCES</a:t>
            </a:r>
            <a:endParaRPr/>
          </a:p>
          <a:p>
            <a:pPr marL="0" lvl="0" indent="0" algn="ctr" rtl="0">
              <a:spcBef>
                <a:spcPts val="0"/>
              </a:spcBef>
              <a:spcAft>
                <a:spcPts val="0"/>
              </a:spcAft>
              <a:buNone/>
            </a:pPr>
            <a:endParaRPr/>
          </a:p>
        </p:txBody>
      </p:sp>
      <p:sp>
        <p:nvSpPr>
          <p:cNvPr id="1417" name="Google Shape;1417;p68"/>
          <p:cNvSpPr txBox="1">
            <a:spLocks noGrp="1"/>
          </p:cNvSpPr>
          <p:nvPr>
            <p:ph type="body" idx="1"/>
          </p:nvPr>
        </p:nvSpPr>
        <p:spPr>
          <a:xfrm>
            <a:off x="515776" y="1694400"/>
            <a:ext cx="4299300" cy="5022900"/>
          </a:xfrm>
          <a:prstGeom prst="rect">
            <a:avLst/>
          </a:prstGeom>
        </p:spPr>
        <p:txBody>
          <a:bodyPr spcFirstLastPara="1" wrap="square" lIns="111525" tIns="111525" rIns="111525" bIns="111525" anchor="t" anchorCtr="0">
            <a:noAutofit/>
          </a:bodyPr>
          <a:lstStyle/>
          <a:p>
            <a:pPr marL="0" lvl="0" indent="0" algn="l" rtl="0">
              <a:spcBef>
                <a:spcPts val="0"/>
              </a:spcBef>
              <a:spcAft>
                <a:spcPts val="0"/>
              </a:spcAft>
              <a:buNone/>
            </a:pPr>
            <a:r>
              <a:rPr lang="en" sz="1400" dirty="0"/>
              <a:t>Did you like the resources on this template? Get them for free at our other websites:</a:t>
            </a:r>
            <a:endParaRPr sz="1400" dirty="0"/>
          </a:p>
          <a:p>
            <a:pPr marL="0" lvl="0" indent="0" algn="l" rtl="0">
              <a:spcBef>
                <a:spcPts val="1000"/>
              </a:spcBef>
              <a:spcAft>
                <a:spcPts val="0"/>
              </a:spcAft>
              <a:buNone/>
            </a:pPr>
            <a:r>
              <a:rPr lang="en" sz="1600" dirty="0">
                <a:latin typeface="Montserrat Medium"/>
                <a:ea typeface="Montserrat Medium"/>
                <a:cs typeface="Montserrat Medium"/>
                <a:sym typeface="Montserrat Medium"/>
              </a:rPr>
              <a:t>PHOTOS</a:t>
            </a:r>
            <a:endParaRPr sz="1600" dirty="0">
              <a:latin typeface="Montserrat Medium"/>
              <a:ea typeface="Montserrat Medium"/>
              <a:cs typeface="Montserrat Medium"/>
              <a:sym typeface="Montserrat Medium"/>
            </a:endParaRPr>
          </a:p>
          <a:p>
            <a:pPr marL="457200" lvl="0" indent="-304800" algn="l" rtl="0">
              <a:spcBef>
                <a:spcPts val="1000"/>
              </a:spcBef>
              <a:spcAft>
                <a:spcPts val="0"/>
              </a:spcAft>
              <a:buSzPts val="1200"/>
              <a:buChar char="■"/>
            </a:pPr>
            <a:r>
              <a:rPr lang="en" sz="1200" dirty="0">
                <a:uFill>
                  <a:noFill/>
                </a:uFill>
                <a:hlinkClick r:id="rId3"/>
              </a:rPr>
              <a:t>Enamored couple holding paper hearts</a:t>
            </a:r>
            <a:endParaRPr sz="1200" dirty="0"/>
          </a:p>
          <a:p>
            <a:pPr marL="457200" lvl="0" indent="-304800" algn="l" rtl="0">
              <a:spcBef>
                <a:spcPts val="0"/>
              </a:spcBef>
              <a:spcAft>
                <a:spcPts val="0"/>
              </a:spcAft>
              <a:buSzPts val="1200"/>
              <a:buChar char="■"/>
            </a:pPr>
            <a:r>
              <a:rPr lang="en" sz="1200" dirty="0">
                <a:uFill>
                  <a:noFill/>
                </a:uFill>
                <a:hlinkClick r:id="rId4"/>
              </a:rPr>
              <a:t>Beautiful red rose in sunlight</a:t>
            </a:r>
            <a:endParaRPr sz="1200" dirty="0"/>
          </a:p>
          <a:p>
            <a:pPr marL="457200" lvl="0" indent="-304800" algn="l" rtl="0">
              <a:spcBef>
                <a:spcPts val="0"/>
              </a:spcBef>
              <a:spcAft>
                <a:spcPts val="0"/>
              </a:spcAft>
              <a:buSzPts val="1200"/>
              <a:buChar char="■"/>
            </a:pPr>
            <a:r>
              <a:rPr lang="en" sz="1200" dirty="0">
                <a:uFill>
                  <a:noFill/>
                </a:uFill>
                <a:hlinkClick r:id="rId5"/>
              </a:rPr>
              <a:t>Romantic couple celebrating valentines day with red rose</a:t>
            </a:r>
            <a:endParaRPr sz="1200" dirty="0"/>
          </a:p>
          <a:p>
            <a:pPr marL="457200" lvl="0" indent="-304800" algn="l" rtl="0">
              <a:spcBef>
                <a:spcPts val="0"/>
              </a:spcBef>
              <a:spcAft>
                <a:spcPts val="0"/>
              </a:spcAft>
              <a:buSzPts val="1200"/>
              <a:buChar char="■"/>
            </a:pPr>
            <a:r>
              <a:rPr lang="en" sz="1200" dirty="0">
                <a:uFill>
                  <a:noFill/>
                </a:uFill>
                <a:hlinkClick r:id="rId6"/>
              </a:rPr>
              <a:t>Lovely woman having a date with her boyfriend on valentine's day</a:t>
            </a:r>
            <a:endParaRPr sz="1200" dirty="0"/>
          </a:p>
          <a:p>
            <a:pPr marL="457200" lvl="0" indent="-304800" algn="l" rtl="0">
              <a:spcBef>
                <a:spcPts val="0"/>
              </a:spcBef>
              <a:spcAft>
                <a:spcPts val="0"/>
              </a:spcAft>
              <a:buSzPts val="1200"/>
              <a:buChar char="■"/>
            </a:pPr>
            <a:r>
              <a:rPr lang="en" sz="1200" dirty="0">
                <a:uFill>
                  <a:noFill/>
                </a:uFill>
                <a:hlinkClick r:id="rId7"/>
              </a:rPr>
              <a:t>Tasty ravioli pasta in green ceramic plate</a:t>
            </a:r>
            <a:endParaRPr sz="1200" dirty="0"/>
          </a:p>
          <a:p>
            <a:pPr marL="457200" lvl="0" indent="-304800" algn="l" rtl="0">
              <a:spcBef>
                <a:spcPts val="0"/>
              </a:spcBef>
              <a:spcAft>
                <a:spcPts val="0"/>
              </a:spcAft>
              <a:buSzPts val="1200"/>
              <a:buChar char="■"/>
            </a:pPr>
            <a:r>
              <a:rPr lang="en" sz="1200" dirty="0">
                <a:uFill>
                  <a:noFill/>
                </a:uFill>
                <a:hlinkClick r:id="rId8"/>
              </a:rPr>
              <a:t>Crop man giving flowers to girlfriend</a:t>
            </a:r>
            <a:endParaRPr sz="1200" dirty="0"/>
          </a:p>
          <a:p>
            <a:pPr marL="457200" lvl="0" indent="-304800" algn="l" rtl="0">
              <a:spcBef>
                <a:spcPts val="0"/>
              </a:spcBef>
              <a:spcAft>
                <a:spcPts val="0"/>
              </a:spcAft>
              <a:buSzPts val="1200"/>
              <a:buChar char="■"/>
            </a:pPr>
            <a:r>
              <a:rPr lang="en" sz="1200" dirty="0">
                <a:uFill>
                  <a:noFill/>
                </a:uFill>
                <a:hlinkClick r:id="rId9"/>
              </a:rPr>
              <a:t>Wonderful romantic couple with roses on street</a:t>
            </a:r>
            <a:endParaRPr sz="1200" dirty="0"/>
          </a:p>
          <a:p>
            <a:pPr marL="457200" lvl="0" indent="-304800" algn="l" rtl="0">
              <a:spcBef>
                <a:spcPts val="0"/>
              </a:spcBef>
              <a:spcAft>
                <a:spcPts val="0"/>
              </a:spcAft>
              <a:buSzPts val="1200"/>
              <a:buChar char="■"/>
            </a:pPr>
            <a:r>
              <a:rPr lang="en" sz="1200" dirty="0">
                <a:uFill>
                  <a:noFill/>
                </a:uFill>
                <a:hlinkClick r:id="rId10"/>
              </a:rPr>
              <a:t>Front view man whispering to his girlfriend</a:t>
            </a:r>
            <a:endParaRPr sz="1200" dirty="0"/>
          </a:p>
          <a:p>
            <a:pPr marL="457200" lvl="0" indent="-304800" algn="l" rtl="0">
              <a:spcBef>
                <a:spcPts val="0"/>
              </a:spcBef>
              <a:spcAft>
                <a:spcPts val="0"/>
              </a:spcAft>
              <a:buSzPts val="1200"/>
              <a:buChar char="■"/>
            </a:pPr>
            <a:r>
              <a:rPr lang="en" sz="1200" dirty="0">
                <a:uFill>
                  <a:noFill/>
                </a:uFill>
                <a:hlinkClick r:id="rId11"/>
              </a:rPr>
              <a:t>Couple holding glasses of red wine on valentine's day</a:t>
            </a:r>
            <a:endParaRPr sz="1200" dirty="0"/>
          </a:p>
          <a:p>
            <a:pPr marL="457200" lvl="0" indent="-304800" algn="l" rtl="0">
              <a:spcBef>
                <a:spcPts val="0"/>
              </a:spcBef>
              <a:spcAft>
                <a:spcPts val="0"/>
              </a:spcAft>
              <a:buSzPts val="1200"/>
              <a:buChar char="■"/>
            </a:pPr>
            <a:r>
              <a:rPr lang="en" sz="1200" dirty="0">
                <a:uFill>
                  <a:noFill/>
                </a:uFill>
                <a:hlinkClick r:id="rId12"/>
              </a:rPr>
              <a:t>Man and woman having a romantic valentine's day dinner with focused rose</a:t>
            </a:r>
            <a:endParaRPr sz="1200" dirty="0"/>
          </a:p>
          <a:p>
            <a:pPr marL="457200" lvl="0" indent="-304800" algn="l" rtl="0">
              <a:spcBef>
                <a:spcPts val="0"/>
              </a:spcBef>
              <a:spcAft>
                <a:spcPts val="0"/>
              </a:spcAft>
              <a:buSzPts val="1200"/>
              <a:buChar char="■"/>
            </a:pPr>
            <a:r>
              <a:rPr lang="en" sz="1200" dirty="0">
                <a:solidFill>
                  <a:schemeClr val="hlink"/>
                </a:solidFill>
                <a:uFill>
                  <a:noFill/>
                </a:uFill>
                <a:hlinkClick r:id="rId13"/>
              </a:rPr>
              <a:t>Beautiful blooming pink flower</a:t>
            </a:r>
            <a:endParaRPr sz="1200" dirty="0"/>
          </a:p>
          <a:p>
            <a:pPr marL="457200" lvl="0" indent="-304800" algn="l" rtl="0">
              <a:spcBef>
                <a:spcPts val="0"/>
              </a:spcBef>
              <a:spcAft>
                <a:spcPts val="0"/>
              </a:spcAft>
              <a:buSzPts val="1200"/>
              <a:buChar char="■"/>
            </a:pPr>
            <a:r>
              <a:rPr lang="en" sz="1200" dirty="0">
                <a:uFill>
                  <a:noFill/>
                </a:uFill>
                <a:hlinkClick r:id="rId14"/>
              </a:rPr>
              <a:t>Young couple celebrating valentine's day while having lunch and wine together</a:t>
            </a:r>
            <a:endParaRPr sz="1200" dirty="0"/>
          </a:p>
          <a:p>
            <a:pPr marL="457200" lvl="0" indent="-304800" algn="l" rtl="0">
              <a:spcBef>
                <a:spcPts val="0"/>
              </a:spcBef>
              <a:spcAft>
                <a:spcPts val="0"/>
              </a:spcAft>
              <a:buSzPts val="1200"/>
              <a:buChar char="■"/>
            </a:pPr>
            <a:r>
              <a:rPr lang="en" sz="1200" dirty="0">
                <a:uFill>
                  <a:noFill/>
                </a:uFill>
                <a:hlinkClick r:id="rId5"/>
              </a:rPr>
              <a:t>Romantic couple celebrating valentines day with red rose</a:t>
            </a:r>
            <a:endParaRPr sz="1200" dirty="0"/>
          </a:p>
          <a:p>
            <a:pPr marL="457200" lvl="0" indent="-304800" algn="l" rtl="0">
              <a:spcBef>
                <a:spcPts val="0"/>
              </a:spcBef>
              <a:spcAft>
                <a:spcPts val="0"/>
              </a:spcAft>
              <a:buSzPts val="1200"/>
              <a:buChar char="■"/>
            </a:pPr>
            <a:r>
              <a:rPr lang="en" sz="1200" dirty="0">
                <a:uFill>
                  <a:noFill/>
                </a:uFill>
                <a:hlinkClick r:id="rId15"/>
              </a:rPr>
              <a:t>Romantic couple celebrating valentines day together at home embraced</a:t>
            </a:r>
            <a:endParaRPr sz="1200" dirty="0"/>
          </a:p>
        </p:txBody>
      </p:sp>
      <p:pic>
        <p:nvPicPr>
          <p:cNvPr id="1418" name="Google Shape;1418;p68"/>
          <p:cNvPicPr preferRelativeResize="0"/>
          <p:nvPr/>
        </p:nvPicPr>
        <p:blipFill>
          <a:blip r:embed="rId16">
            <a:alphaModFix/>
          </a:blip>
          <a:stretch>
            <a:fillRect/>
          </a:stretch>
        </p:blipFill>
        <p:spPr>
          <a:xfrm>
            <a:off x="4246452" y="1214599"/>
            <a:ext cx="249350" cy="276400"/>
          </a:xfrm>
          <a:prstGeom prst="rect">
            <a:avLst/>
          </a:prstGeom>
          <a:noFill/>
          <a:ln>
            <a:noFill/>
          </a:ln>
        </p:spPr>
      </p:pic>
      <p:pic>
        <p:nvPicPr>
          <p:cNvPr id="1419" name="Google Shape;1419;p68"/>
          <p:cNvPicPr preferRelativeResize="0"/>
          <p:nvPr/>
        </p:nvPicPr>
        <p:blipFill>
          <a:blip r:embed="rId16">
            <a:alphaModFix/>
          </a:blip>
          <a:stretch>
            <a:fillRect/>
          </a:stretch>
        </p:blipFill>
        <p:spPr>
          <a:xfrm>
            <a:off x="581027" y="6717299"/>
            <a:ext cx="249350" cy="276400"/>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423"/>
        <p:cNvGrpSpPr/>
        <p:nvPr/>
      </p:nvGrpSpPr>
      <p:grpSpPr>
        <a:xfrm>
          <a:off x="0" y="0"/>
          <a:ext cx="0" cy="0"/>
          <a:chOff x="0" y="0"/>
          <a:chExt cx="0" cy="0"/>
        </a:xfrm>
      </p:grpSpPr>
      <p:sp>
        <p:nvSpPr>
          <p:cNvPr id="1424" name="Google Shape;1424;p69"/>
          <p:cNvSpPr txBox="1">
            <a:spLocks noGrp="1"/>
          </p:cNvSpPr>
          <p:nvPr>
            <p:ph type="body" idx="1"/>
          </p:nvPr>
        </p:nvSpPr>
        <p:spPr>
          <a:xfrm>
            <a:off x="515776" y="1694400"/>
            <a:ext cx="4299300" cy="5022900"/>
          </a:xfrm>
          <a:prstGeom prst="rect">
            <a:avLst/>
          </a:prstGeom>
        </p:spPr>
        <p:txBody>
          <a:bodyPr spcFirstLastPara="1" wrap="square" lIns="111525" tIns="111525" rIns="111525" bIns="111525" anchor="t" anchorCtr="0">
            <a:noAutofit/>
          </a:bodyPr>
          <a:lstStyle/>
          <a:p>
            <a:pPr marL="0" lvl="0" indent="0" algn="l" rtl="0">
              <a:spcBef>
                <a:spcPts val="0"/>
              </a:spcBef>
              <a:spcAft>
                <a:spcPts val="0"/>
              </a:spcAft>
              <a:buClr>
                <a:schemeClr val="hlink"/>
              </a:buClr>
              <a:buSzPts val="1100"/>
              <a:buFont typeface="Arial"/>
              <a:buNone/>
            </a:pPr>
            <a:r>
              <a:rPr lang="en" sz="1400"/>
              <a:t>Did you like the resources on this template? Get them for free at our other websites:</a:t>
            </a:r>
            <a:endParaRPr sz="1400"/>
          </a:p>
          <a:p>
            <a:pPr marL="0" lvl="0" indent="0" algn="l" rtl="0">
              <a:spcBef>
                <a:spcPts val="1000"/>
              </a:spcBef>
              <a:spcAft>
                <a:spcPts val="0"/>
              </a:spcAft>
              <a:buNone/>
            </a:pPr>
            <a:r>
              <a:rPr lang="en" sz="1600">
                <a:latin typeface="Montserrat Medium"/>
                <a:ea typeface="Montserrat Medium"/>
                <a:cs typeface="Montserrat Medium"/>
                <a:sym typeface="Montserrat Medium"/>
              </a:rPr>
              <a:t>PHOTOS</a:t>
            </a:r>
            <a:endParaRPr sz="1200">
              <a:latin typeface="Montserrat Medium"/>
              <a:ea typeface="Montserrat Medium"/>
              <a:cs typeface="Montserrat Medium"/>
              <a:sym typeface="Montserrat Medium"/>
            </a:endParaRPr>
          </a:p>
          <a:p>
            <a:pPr marL="457200" lvl="0" indent="-304800" algn="l" rtl="0">
              <a:spcBef>
                <a:spcPts val="1000"/>
              </a:spcBef>
              <a:spcAft>
                <a:spcPts val="0"/>
              </a:spcAft>
              <a:buSzPts val="1200"/>
              <a:buChar char="■"/>
            </a:pPr>
            <a:r>
              <a:rPr lang="en" sz="1200">
                <a:solidFill>
                  <a:schemeClr val="hlink"/>
                </a:solidFill>
                <a:uFill>
                  <a:noFill/>
                </a:uFill>
                <a:hlinkClick r:id="rId3"/>
              </a:rPr>
              <a:t>Beautiful woman celebrating valentine’s day in a pink dress with balloons and present</a:t>
            </a:r>
            <a:endParaRPr sz="1200"/>
          </a:p>
          <a:p>
            <a:pPr marL="457200" lvl="0" indent="-304800" algn="l" rtl="0">
              <a:spcBef>
                <a:spcPts val="0"/>
              </a:spcBef>
              <a:spcAft>
                <a:spcPts val="0"/>
              </a:spcAft>
              <a:buSzPts val="1200"/>
              <a:buChar char="■"/>
            </a:pPr>
            <a:r>
              <a:rPr lang="en" sz="1200">
                <a:uFill>
                  <a:noFill/>
                </a:uFill>
                <a:hlinkClick r:id="rId4"/>
              </a:rPr>
              <a:t>Romantic couple celebrating valentines day with a bouquet of red roses</a:t>
            </a:r>
            <a:endParaRPr sz="1200"/>
          </a:p>
          <a:p>
            <a:pPr marL="457200" lvl="0" indent="-304800" algn="l" rtl="0">
              <a:spcBef>
                <a:spcPts val="0"/>
              </a:spcBef>
              <a:spcAft>
                <a:spcPts val="0"/>
              </a:spcAft>
              <a:buSzPts val="1200"/>
              <a:buChar char="■"/>
            </a:pPr>
            <a:r>
              <a:rPr lang="en" sz="1200">
                <a:uFill>
                  <a:noFill/>
                </a:uFill>
                <a:hlinkClick r:id="rId5"/>
              </a:rPr>
              <a:t>Kissing gentle couple having date</a:t>
            </a:r>
            <a:endParaRPr sz="1200"/>
          </a:p>
          <a:p>
            <a:pPr marL="0" lvl="0" indent="0" algn="l" rtl="0">
              <a:spcBef>
                <a:spcPts val="1000"/>
              </a:spcBef>
              <a:spcAft>
                <a:spcPts val="0"/>
              </a:spcAft>
              <a:buNone/>
            </a:pPr>
            <a:r>
              <a:rPr lang="en" sz="1600">
                <a:latin typeface="Montserrat Medium"/>
                <a:ea typeface="Montserrat Medium"/>
                <a:cs typeface="Montserrat Medium"/>
                <a:sym typeface="Montserrat Medium"/>
              </a:rPr>
              <a:t>VECTORS</a:t>
            </a:r>
            <a:endParaRPr sz="1600">
              <a:latin typeface="Montserrat Medium"/>
              <a:ea typeface="Montserrat Medium"/>
              <a:cs typeface="Montserrat Medium"/>
              <a:sym typeface="Montserrat Medium"/>
            </a:endParaRPr>
          </a:p>
          <a:p>
            <a:pPr marL="457200" lvl="0" indent="-304800" algn="l" rtl="0">
              <a:spcBef>
                <a:spcPts val="1000"/>
              </a:spcBef>
              <a:spcAft>
                <a:spcPts val="0"/>
              </a:spcAft>
              <a:buSzPts val="1200"/>
              <a:buChar char="■"/>
            </a:pPr>
            <a:r>
              <a:rPr lang="en" sz="1200">
                <a:uFill>
                  <a:noFill/>
                </a:uFill>
                <a:hlinkClick r:id="rId6"/>
              </a:rPr>
              <a:t>Watercolor dia dos namorados banner</a:t>
            </a:r>
            <a:endParaRPr sz="1200"/>
          </a:p>
          <a:p>
            <a:pPr marL="457200" lvl="0" indent="-304800" algn="l" rtl="0">
              <a:spcBef>
                <a:spcPts val="0"/>
              </a:spcBef>
              <a:spcAft>
                <a:spcPts val="0"/>
              </a:spcAft>
              <a:buSzPts val="1200"/>
              <a:buChar char="■"/>
            </a:pPr>
            <a:r>
              <a:rPr lang="en" sz="1200">
                <a:uFill>
                  <a:noFill/>
                </a:uFill>
                <a:hlinkClick r:id="rId7"/>
              </a:rPr>
              <a:t>Watercolor dia dos namorados banner</a:t>
            </a:r>
            <a:endParaRPr sz="1400"/>
          </a:p>
          <a:p>
            <a:pPr marL="457200" lvl="0" indent="-292100" algn="l" rtl="0">
              <a:spcBef>
                <a:spcPts val="0"/>
              </a:spcBef>
              <a:spcAft>
                <a:spcPts val="0"/>
              </a:spcAft>
              <a:buSzPts val="1000"/>
              <a:buChar char="■"/>
            </a:pPr>
            <a:r>
              <a:rPr lang="en" sz="1200">
                <a:uFill>
                  <a:noFill/>
                </a:uFill>
                <a:hlinkClick r:id="rId8"/>
              </a:rPr>
              <a:t>Directive colored map concept</a:t>
            </a:r>
            <a:endParaRPr sz="1200"/>
          </a:p>
        </p:txBody>
      </p:sp>
      <p:sp>
        <p:nvSpPr>
          <p:cNvPr id="1425" name="Google Shape;1425;p69"/>
          <p:cNvSpPr txBox="1">
            <a:spLocks noGrp="1"/>
          </p:cNvSpPr>
          <p:nvPr>
            <p:ph type="title"/>
          </p:nvPr>
        </p:nvSpPr>
        <p:spPr>
          <a:xfrm>
            <a:off x="515725" y="654275"/>
            <a:ext cx="4299300" cy="6120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RESOURCES</a:t>
            </a:r>
            <a:endParaRPr/>
          </a:p>
        </p:txBody>
      </p:sp>
      <p:pic>
        <p:nvPicPr>
          <p:cNvPr id="1426" name="Google Shape;1426;p69"/>
          <p:cNvPicPr preferRelativeResize="0"/>
          <p:nvPr/>
        </p:nvPicPr>
        <p:blipFill>
          <a:blip r:embed="rId9">
            <a:alphaModFix/>
          </a:blip>
          <a:stretch>
            <a:fillRect/>
          </a:stretch>
        </p:blipFill>
        <p:spPr>
          <a:xfrm>
            <a:off x="581027" y="654274"/>
            <a:ext cx="249350" cy="276400"/>
          </a:xfrm>
          <a:prstGeom prst="rect">
            <a:avLst/>
          </a:prstGeom>
          <a:noFill/>
          <a:ln>
            <a:noFill/>
          </a:ln>
        </p:spPr>
      </p:pic>
      <p:pic>
        <p:nvPicPr>
          <p:cNvPr id="1427" name="Google Shape;1427;p69"/>
          <p:cNvPicPr preferRelativeResize="0"/>
          <p:nvPr/>
        </p:nvPicPr>
        <p:blipFill>
          <a:blip r:embed="rId9">
            <a:alphaModFix/>
          </a:blip>
          <a:stretch>
            <a:fillRect/>
          </a:stretch>
        </p:blipFill>
        <p:spPr>
          <a:xfrm>
            <a:off x="4565727" y="6717299"/>
            <a:ext cx="249350" cy="276400"/>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5"/>
        <p:cNvGrpSpPr/>
        <p:nvPr/>
      </p:nvGrpSpPr>
      <p:grpSpPr>
        <a:xfrm>
          <a:off x="0" y="0"/>
          <a:ext cx="0" cy="0"/>
          <a:chOff x="0" y="0"/>
          <a:chExt cx="0" cy="0"/>
        </a:xfrm>
      </p:grpSpPr>
      <p:sp>
        <p:nvSpPr>
          <p:cNvPr id="1446" name="Google Shape;1446;p72"/>
          <p:cNvSpPr txBox="1">
            <a:spLocks noGrp="1"/>
          </p:cNvSpPr>
          <p:nvPr>
            <p:ph type="title" idx="4294967295"/>
          </p:nvPr>
        </p:nvSpPr>
        <p:spPr>
          <a:xfrm>
            <a:off x="611188" y="1403183"/>
            <a:ext cx="4108800" cy="7095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rgbClr val="000000"/>
              </a:buClr>
              <a:buSzPts val="8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447" name="Google Shape;1447;p72"/>
          <p:cNvSpPr txBox="1">
            <a:spLocks noGrp="1"/>
          </p:cNvSpPr>
          <p:nvPr>
            <p:ph type="body" idx="4294967295"/>
          </p:nvPr>
        </p:nvSpPr>
        <p:spPr>
          <a:xfrm>
            <a:off x="786526" y="2407725"/>
            <a:ext cx="3780900" cy="6471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None/>
            </a:pPr>
            <a:r>
              <a:rPr lang="en" sz="1000">
                <a:solidFill>
                  <a:srgbClr val="FFFFFF"/>
                </a:solidFill>
                <a:latin typeface="Arial"/>
                <a:ea typeface="Arial"/>
                <a:cs typeface="Arial"/>
                <a:sym typeface="Arial"/>
              </a:rPr>
              <a:t>This presentation has been made using the following fonts:</a:t>
            </a:r>
            <a:endParaRPr sz="1000">
              <a:solidFill>
                <a:srgbClr val="FFFFFF"/>
              </a:solidFill>
              <a:latin typeface="Arial"/>
              <a:ea typeface="Arial"/>
              <a:cs typeface="Arial"/>
              <a:sym typeface="Arial"/>
            </a:endParaRPr>
          </a:p>
          <a:p>
            <a:pPr marL="0" lvl="0" indent="0" algn="l" rtl="0">
              <a:spcBef>
                <a:spcPts val="0"/>
              </a:spcBef>
              <a:spcAft>
                <a:spcPts val="0"/>
              </a:spcAft>
              <a:buNone/>
            </a:pPr>
            <a:endParaRPr sz="1100">
              <a:solidFill>
                <a:srgbClr val="435D74"/>
              </a:solidFill>
              <a:latin typeface="Arial"/>
              <a:ea typeface="Arial"/>
              <a:cs typeface="Arial"/>
              <a:sym typeface="Arial"/>
            </a:endParaRPr>
          </a:p>
        </p:txBody>
      </p:sp>
      <p:sp>
        <p:nvSpPr>
          <p:cNvPr id="1448" name="Google Shape;1448;p72"/>
          <p:cNvSpPr txBox="1">
            <a:spLocks noGrp="1"/>
          </p:cNvSpPr>
          <p:nvPr>
            <p:ph type="body" idx="4294967295"/>
          </p:nvPr>
        </p:nvSpPr>
        <p:spPr>
          <a:xfrm>
            <a:off x="786500" y="3033622"/>
            <a:ext cx="3780900" cy="1205400"/>
          </a:xfrm>
          <a:prstGeom prst="rect">
            <a:avLst/>
          </a:prstGeom>
        </p:spPr>
        <p:txBody>
          <a:bodyPr spcFirstLastPara="1" wrap="square" lIns="64525" tIns="64525" rIns="64525" bIns="64525" anchor="ctr" anchorCtr="0">
            <a:noAutofit/>
          </a:bodyPr>
          <a:lstStyle/>
          <a:p>
            <a:pPr marL="0" lvl="0" indent="0" algn="ctr" rtl="0">
              <a:spcBef>
                <a:spcPts val="0"/>
              </a:spcBef>
              <a:spcAft>
                <a:spcPts val="0"/>
              </a:spcAft>
              <a:buNone/>
            </a:pPr>
            <a:r>
              <a:rPr lang="en" sz="900" b="1">
                <a:solidFill>
                  <a:srgbClr val="EFEFEF"/>
                </a:solidFill>
                <a:latin typeface="Arial"/>
                <a:ea typeface="Arial"/>
                <a:cs typeface="Arial"/>
                <a:sym typeface="Arial"/>
              </a:rPr>
              <a:t>Montserrat</a:t>
            </a:r>
            <a:endParaRPr sz="900" b="1">
              <a:solidFill>
                <a:srgbClr val="EFEFEF"/>
              </a:solidFill>
              <a:latin typeface="Arial"/>
              <a:ea typeface="Arial"/>
              <a:cs typeface="Arial"/>
              <a:sym typeface="Arial"/>
            </a:endParaRPr>
          </a:p>
          <a:p>
            <a:pPr marL="0" lvl="0" indent="0" algn="ctr" rtl="0">
              <a:spcBef>
                <a:spcPts val="0"/>
              </a:spcBef>
              <a:spcAft>
                <a:spcPts val="0"/>
              </a:spcAft>
              <a:buNone/>
            </a:pPr>
            <a:r>
              <a:rPr lang="en" sz="900">
                <a:solidFill>
                  <a:schemeClr val="lt1"/>
                </a:solidFill>
                <a:latin typeface="Arial"/>
                <a:ea typeface="Arial"/>
                <a:cs typeface="Arial"/>
                <a:sym typeface="Arial"/>
              </a:rPr>
              <a:t>(</a:t>
            </a:r>
            <a:r>
              <a:rPr lang="en" sz="900">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https://fonts.google.com/specimen/Montserrat</a:t>
            </a:r>
            <a:r>
              <a:rPr lang="en" sz="9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a:p>
            <a:pPr marL="0" lvl="0" indent="0" algn="ctr" rtl="0">
              <a:spcBef>
                <a:spcPts val="0"/>
              </a:spcBef>
              <a:spcAft>
                <a:spcPts val="0"/>
              </a:spcAft>
              <a:buNone/>
            </a:pPr>
            <a:endParaRPr sz="700">
              <a:solidFill>
                <a:srgbClr val="435D74"/>
              </a:solidFill>
              <a:latin typeface="Arial"/>
              <a:ea typeface="Arial"/>
              <a:cs typeface="Arial"/>
              <a:sym typeface="Arial"/>
            </a:endParaRPr>
          </a:p>
          <a:p>
            <a:pPr marL="0" lvl="0" indent="0" algn="ctr" rtl="0">
              <a:spcBef>
                <a:spcPts val="0"/>
              </a:spcBef>
              <a:spcAft>
                <a:spcPts val="0"/>
              </a:spcAft>
              <a:buNone/>
            </a:pPr>
            <a:r>
              <a:rPr lang="en" sz="900" b="1">
                <a:solidFill>
                  <a:schemeClr val="lt1"/>
                </a:solidFill>
                <a:latin typeface="Arial"/>
                <a:ea typeface="Arial"/>
                <a:cs typeface="Arial"/>
                <a:sym typeface="Arial"/>
              </a:rPr>
              <a:t>Lora</a:t>
            </a:r>
            <a:endParaRPr sz="900" b="1">
              <a:solidFill>
                <a:srgbClr val="FFFFFF"/>
              </a:solidFill>
              <a:latin typeface="Arial"/>
              <a:ea typeface="Arial"/>
              <a:cs typeface="Arial"/>
              <a:sym typeface="Arial"/>
            </a:endParaRPr>
          </a:p>
          <a:p>
            <a:pPr marL="0" lvl="0" indent="0" algn="ctr" rtl="0">
              <a:spcBef>
                <a:spcPts val="0"/>
              </a:spcBef>
              <a:spcAft>
                <a:spcPts val="0"/>
              </a:spcAft>
              <a:buClr>
                <a:schemeClr val="dk1"/>
              </a:buClr>
              <a:buSzPts val="800"/>
              <a:buFont typeface="Arial"/>
              <a:buNone/>
            </a:pPr>
            <a:r>
              <a:rPr lang="en" sz="900">
                <a:solidFill>
                  <a:schemeClr val="lt1"/>
                </a:solidFill>
                <a:latin typeface="Arial"/>
                <a:ea typeface="Arial"/>
                <a:cs typeface="Arial"/>
                <a:sym typeface="Arial"/>
              </a:rPr>
              <a:t>(</a:t>
            </a:r>
            <a:r>
              <a:rPr lang="en" sz="900">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https://fonts.google.com/specimen/Lora</a:t>
            </a:r>
            <a:r>
              <a:rPr lang="en" sz="9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p:txBody>
      </p:sp>
      <p:sp>
        <p:nvSpPr>
          <p:cNvPr id="1449" name="Google Shape;1449;p72"/>
          <p:cNvSpPr/>
          <p:nvPr/>
        </p:nvSpPr>
        <p:spPr>
          <a:xfrm>
            <a:off x="2285064" y="4955116"/>
            <a:ext cx="760800" cy="7278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300"/>
          </a:p>
        </p:txBody>
      </p:sp>
      <p:sp>
        <p:nvSpPr>
          <p:cNvPr id="1450" name="Google Shape;1450;p72"/>
          <p:cNvSpPr/>
          <p:nvPr/>
        </p:nvSpPr>
        <p:spPr>
          <a:xfrm>
            <a:off x="3305920" y="4955116"/>
            <a:ext cx="760800" cy="727800"/>
          </a:xfrm>
          <a:prstGeom prst="roundRect">
            <a:avLst>
              <a:gd name="adj" fmla="val 16667"/>
            </a:avLst>
          </a:prstGeom>
          <a:solidFill>
            <a:srgbClr val="E73F22"/>
          </a:solidFill>
          <a:ln w="9525" cap="flat"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300"/>
          </a:p>
        </p:txBody>
      </p:sp>
      <p:sp>
        <p:nvSpPr>
          <p:cNvPr id="1451" name="Google Shape;1451;p72"/>
          <p:cNvSpPr/>
          <p:nvPr/>
        </p:nvSpPr>
        <p:spPr>
          <a:xfrm>
            <a:off x="1264225" y="4955116"/>
            <a:ext cx="760800" cy="727800"/>
          </a:xfrm>
          <a:prstGeom prst="roundRect">
            <a:avLst>
              <a:gd name="adj" fmla="val 16667"/>
            </a:avLst>
          </a:prstGeom>
          <a:solidFill>
            <a:srgbClr val="352929"/>
          </a:solidFill>
          <a:ln w="9525" cap="flat"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300"/>
          </a:p>
        </p:txBody>
      </p:sp>
      <p:sp>
        <p:nvSpPr>
          <p:cNvPr id="1452" name="Google Shape;1452;p72"/>
          <p:cNvSpPr txBox="1"/>
          <p:nvPr/>
        </p:nvSpPr>
        <p:spPr>
          <a:xfrm>
            <a:off x="2285064" y="5106766"/>
            <a:ext cx="760800" cy="424500"/>
          </a:xfrm>
          <a:prstGeom prst="rect">
            <a:avLst/>
          </a:prstGeom>
          <a:noFill/>
          <a:ln>
            <a:noFill/>
          </a:ln>
        </p:spPr>
        <p:txBody>
          <a:bodyPr spcFirstLastPara="1" wrap="square" lIns="64525" tIns="64525" rIns="64525" bIns="645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1453" name="Google Shape;1453;p72"/>
          <p:cNvSpPr txBox="1"/>
          <p:nvPr/>
        </p:nvSpPr>
        <p:spPr>
          <a:xfrm>
            <a:off x="3305925" y="5106766"/>
            <a:ext cx="760800" cy="424500"/>
          </a:xfrm>
          <a:prstGeom prst="rect">
            <a:avLst/>
          </a:prstGeom>
          <a:noFill/>
          <a:ln>
            <a:noFill/>
          </a:ln>
        </p:spPr>
        <p:txBody>
          <a:bodyPr spcFirstLastPara="1" wrap="square" lIns="64525" tIns="64525" rIns="64525" bIns="64525" anchor="ctr" anchorCtr="0">
            <a:noAutofit/>
          </a:bodyPr>
          <a:lstStyle/>
          <a:p>
            <a:pPr marL="0" lvl="0" indent="0" algn="ctr" rtl="0">
              <a:spcBef>
                <a:spcPts val="0"/>
              </a:spcBef>
              <a:spcAft>
                <a:spcPts val="0"/>
              </a:spcAft>
              <a:buNone/>
            </a:pPr>
            <a:r>
              <a:rPr lang="en" sz="1000">
                <a:solidFill>
                  <a:srgbClr val="FFFFFF"/>
                </a:solidFill>
              </a:rPr>
              <a:t>#e73f22</a:t>
            </a:r>
            <a:endParaRPr sz="1000">
              <a:solidFill>
                <a:srgbClr val="FFFFFF"/>
              </a:solidFill>
            </a:endParaRPr>
          </a:p>
        </p:txBody>
      </p:sp>
      <p:sp>
        <p:nvSpPr>
          <p:cNvPr id="1454" name="Google Shape;1454;p72"/>
          <p:cNvSpPr txBox="1"/>
          <p:nvPr/>
        </p:nvSpPr>
        <p:spPr>
          <a:xfrm>
            <a:off x="1264225" y="5106766"/>
            <a:ext cx="760800" cy="424500"/>
          </a:xfrm>
          <a:prstGeom prst="rect">
            <a:avLst/>
          </a:prstGeom>
          <a:noFill/>
          <a:ln>
            <a:noFill/>
          </a:ln>
        </p:spPr>
        <p:txBody>
          <a:bodyPr spcFirstLastPara="1" wrap="square" lIns="64525" tIns="64525" rIns="64525" bIns="64525" anchor="ctr" anchorCtr="0">
            <a:noAutofit/>
          </a:bodyPr>
          <a:lstStyle/>
          <a:p>
            <a:pPr marL="0" lvl="0" indent="0" algn="ctr" rtl="0">
              <a:spcBef>
                <a:spcPts val="0"/>
              </a:spcBef>
              <a:spcAft>
                <a:spcPts val="0"/>
              </a:spcAft>
              <a:buNone/>
            </a:pPr>
            <a:r>
              <a:rPr lang="en" sz="1000">
                <a:solidFill>
                  <a:srgbClr val="FFFFFF"/>
                </a:solidFill>
              </a:rPr>
              <a:t>#352929</a:t>
            </a:r>
            <a:endParaRPr sz="100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74"/>
        <p:cNvGrpSpPr/>
        <p:nvPr/>
      </p:nvGrpSpPr>
      <p:grpSpPr>
        <a:xfrm>
          <a:off x="0" y="0"/>
          <a:ext cx="0" cy="0"/>
          <a:chOff x="0" y="0"/>
          <a:chExt cx="0" cy="0"/>
        </a:xfrm>
      </p:grpSpPr>
      <p:grpSp>
        <p:nvGrpSpPr>
          <p:cNvPr id="1475" name="Google Shape;1475;p74"/>
          <p:cNvGrpSpPr/>
          <p:nvPr/>
        </p:nvGrpSpPr>
        <p:grpSpPr>
          <a:xfrm>
            <a:off x="3716311" y="3250677"/>
            <a:ext cx="817825" cy="114373"/>
            <a:chOff x="4411970" y="2962952"/>
            <a:chExt cx="706544" cy="104212"/>
          </a:xfrm>
        </p:grpSpPr>
        <p:sp>
          <p:nvSpPr>
            <p:cNvPr id="1476" name="Google Shape;1476;p7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7" name="Google Shape;1477;p7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8" name="Google Shape;1478;p7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9" name="Google Shape;1479;p7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1480" name="Google Shape;1480;p74"/>
          <p:cNvSpPr txBox="1"/>
          <p:nvPr/>
        </p:nvSpPr>
        <p:spPr>
          <a:xfrm>
            <a:off x="781197" y="2036221"/>
            <a:ext cx="3791400" cy="709500"/>
          </a:xfrm>
          <a:prstGeom prst="rect">
            <a:avLst/>
          </a:prstGeom>
          <a:noFill/>
          <a:ln>
            <a:noFill/>
          </a:ln>
        </p:spPr>
        <p:txBody>
          <a:bodyPr spcFirstLastPara="1" wrap="square" lIns="64525" tIns="64525" rIns="64525" bIns="64525" anchor="ctr" anchorCtr="0">
            <a:noAutofit/>
          </a:bodyPr>
          <a:lstStyle/>
          <a:p>
            <a:pPr marL="0" lvl="0" indent="0" algn="ctr" rtl="0">
              <a:lnSpc>
                <a:spcPct val="115000"/>
              </a:lnSpc>
              <a:spcBef>
                <a:spcPts val="0"/>
              </a:spcBef>
              <a:spcAft>
                <a:spcPts val="0"/>
              </a:spcAft>
              <a:buNone/>
            </a:pPr>
            <a:r>
              <a:rPr lang="en" sz="900" dirty="0">
                <a:solidFill>
                  <a:srgbClr val="FFFFFF"/>
                </a:solidFill>
              </a:rPr>
              <a:t>You can easily</a:t>
            </a:r>
            <a:r>
              <a:rPr lang="en" sz="900" dirty="0">
                <a:solidFill>
                  <a:srgbClr val="435D74"/>
                </a:solidFill>
              </a:rPr>
              <a:t> </a:t>
            </a:r>
            <a:r>
              <a:rPr lang="en" sz="900" dirty="0">
                <a:solidFill>
                  <a:srgbClr val="869FB2"/>
                </a:solidFill>
              </a:rPr>
              <a:t>resize</a:t>
            </a:r>
            <a:r>
              <a:rPr lang="en" sz="900" dirty="0">
                <a:solidFill>
                  <a:srgbClr val="435D74"/>
                </a:solidFill>
              </a:rPr>
              <a:t> </a:t>
            </a:r>
            <a:r>
              <a:rPr lang="en" sz="900" dirty="0">
                <a:solidFill>
                  <a:srgbClr val="FFFFFF"/>
                </a:solidFill>
              </a:rPr>
              <a:t>these resources without losing quality. To</a:t>
            </a:r>
            <a:r>
              <a:rPr lang="en" sz="900" dirty="0">
                <a:solidFill>
                  <a:srgbClr val="435D74"/>
                </a:solidFill>
              </a:rPr>
              <a:t> </a:t>
            </a:r>
            <a:r>
              <a:rPr lang="en" sz="900" dirty="0">
                <a:solidFill>
                  <a:srgbClr val="869FB2"/>
                </a:solidFill>
              </a:rPr>
              <a:t>change the color</a:t>
            </a:r>
            <a:r>
              <a:rPr lang="en" sz="9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900" dirty="0">
                <a:solidFill>
                  <a:srgbClr val="869FB2"/>
                </a:solidFill>
                <a:uFill>
                  <a:noFill/>
                </a:uFill>
              </a:rPr>
              <a:t>infographics</a:t>
            </a:r>
            <a:r>
              <a:rPr lang="en" sz="900" dirty="0">
                <a:solidFill>
                  <a:srgbClr val="FFFFFF"/>
                </a:solidFill>
              </a:rPr>
              <a:t> on GreatPPT.</a:t>
            </a:r>
            <a:endParaRPr sz="900" dirty="0">
              <a:solidFill>
                <a:srgbClr val="FFFFFF"/>
              </a:solidFill>
            </a:endParaRPr>
          </a:p>
        </p:txBody>
      </p:sp>
      <p:sp>
        <p:nvSpPr>
          <p:cNvPr id="1481" name="Google Shape;1481;p74"/>
          <p:cNvSpPr txBox="1">
            <a:spLocks noGrp="1"/>
          </p:cNvSpPr>
          <p:nvPr>
            <p:ph type="title" idx="4294967295"/>
          </p:nvPr>
        </p:nvSpPr>
        <p:spPr>
          <a:xfrm>
            <a:off x="622702" y="1363788"/>
            <a:ext cx="4108800" cy="7095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chemeClr val="dk1"/>
              </a:buClr>
              <a:buSzPts val="800"/>
              <a:buFont typeface="Arial"/>
              <a:buNone/>
            </a:pPr>
            <a:r>
              <a:rPr lang="en">
                <a:solidFill>
                  <a:schemeClr val="lt1"/>
                </a:solidFill>
                <a:latin typeface="Arial"/>
                <a:ea typeface="Arial"/>
                <a:cs typeface="Arial"/>
                <a:sym typeface="Arial"/>
              </a:rPr>
              <a:t>Use our editable graphic resources...</a:t>
            </a:r>
            <a:endParaRPr>
              <a:latin typeface="Arial"/>
              <a:ea typeface="Arial"/>
              <a:cs typeface="Arial"/>
              <a:sym typeface="Arial"/>
            </a:endParaRPr>
          </a:p>
        </p:txBody>
      </p:sp>
      <p:grpSp>
        <p:nvGrpSpPr>
          <p:cNvPr id="1482" name="Google Shape;1482;p74"/>
          <p:cNvGrpSpPr/>
          <p:nvPr/>
        </p:nvGrpSpPr>
        <p:grpSpPr>
          <a:xfrm>
            <a:off x="2826667" y="5623158"/>
            <a:ext cx="381874" cy="444806"/>
            <a:chOff x="4727025" y="1332775"/>
            <a:chExt cx="59900" cy="69625"/>
          </a:xfrm>
        </p:grpSpPr>
        <p:sp>
          <p:nvSpPr>
            <p:cNvPr id="1483" name="Google Shape;1483;p7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4" name="Google Shape;1484;p7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85" name="Google Shape;1485;p74"/>
          <p:cNvGrpSpPr/>
          <p:nvPr/>
        </p:nvGrpSpPr>
        <p:grpSpPr>
          <a:xfrm>
            <a:off x="3403908" y="5015117"/>
            <a:ext cx="431948" cy="433229"/>
            <a:chOff x="4820425" y="1329900"/>
            <a:chExt cx="70175" cy="70350"/>
          </a:xfrm>
        </p:grpSpPr>
        <p:sp>
          <p:nvSpPr>
            <p:cNvPr id="1486" name="Google Shape;1486;p7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7" name="Google Shape;1487;p7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8" name="Google Shape;1488;p7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9" name="Google Shape;1489;p7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90" name="Google Shape;1490;p74"/>
          <p:cNvGrpSpPr/>
          <p:nvPr/>
        </p:nvGrpSpPr>
        <p:grpSpPr>
          <a:xfrm>
            <a:off x="4055645" y="5018562"/>
            <a:ext cx="464052" cy="426504"/>
            <a:chOff x="4903200" y="1331525"/>
            <a:chExt cx="73575" cy="67425"/>
          </a:xfrm>
        </p:grpSpPr>
        <p:sp>
          <p:nvSpPr>
            <p:cNvPr id="1491" name="Google Shape;1491;p7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492" name="Google Shape;1492;p7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93" name="Google Shape;1493;p74"/>
          <p:cNvGrpSpPr/>
          <p:nvPr/>
        </p:nvGrpSpPr>
        <p:grpSpPr>
          <a:xfrm>
            <a:off x="3385379" y="5624104"/>
            <a:ext cx="469596" cy="442744"/>
            <a:chOff x="4815575" y="1416800"/>
            <a:chExt cx="73750" cy="71400"/>
          </a:xfrm>
        </p:grpSpPr>
        <p:sp>
          <p:nvSpPr>
            <p:cNvPr id="1494" name="Google Shape;1494;p7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5" name="Google Shape;1495;p7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6" name="Google Shape;1496;p7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97" name="Google Shape;1497;p74"/>
          <p:cNvGrpSpPr/>
          <p:nvPr/>
        </p:nvGrpSpPr>
        <p:grpSpPr>
          <a:xfrm>
            <a:off x="4027634" y="5623741"/>
            <a:ext cx="519913" cy="443243"/>
            <a:chOff x="4902475" y="1418875"/>
            <a:chExt cx="74500" cy="63775"/>
          </a:xfrm>
        </p:grpSpPr>
        <p:sp>
          <p:nvSpPr>
            <p:cNvPr id="1498" name="Google Shape;1498;p7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9" name="Google Shape;1499;p74"/>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00" name="Google Shape;1500;p74"/>
          <p:cNvGrpSpPr/>
          <p:nvPr/>
        </p:nvGrpSpPr>
        <p:grpSpPr>
          <a:xfrm>
            <a:off x="3397917" y="6236782"/>
            <a:ext cx="444437" cy="454690"/>
            <a:chOff x="4818100" y="1507675"/>
            <a:chExt cx="71225" cy="71625"/>
          </a:xfrm>
        </p:grpSpPr>
        <p:sp>
          <p:nvSpPr>
            <p:cNvPr id="1501" name="Google Shape;1501;p7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2" name="Google Shape;1502;p7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3" name="Google Shape;1503;p7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4" name="Google Shape;1504;p7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05" name="Google Shape;1505;p74"/>
          <p:cNvGrpSpPr/>
          <p:nvPr/>
        </p:nvGrpSpPr>
        <p:grpSpPr>
          <a:xfrm>
            <a:off x="2791960" y="6252238"/>
            <a:ext cx="450962" cy="423697"/>
            <a:chOff x="4721450" y="1509475"/>
            <a:chExt cx="79350" cy="74325"/>
          </a:xfrm>
        </p:grpSpPr>
        <p:sp>
          <p:nvSpPr>
            <p:cNvPr id="1506" name="Google Shape;1506;p7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7" name="Google Shape;1507;p7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8" name="Google Shape;1508;p7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9" name="Google Shape;1509;p7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10" name="Google Shape;1510;p74"/>
          <p:cNvGrpSpPr/>
          <p:nvPr/>
        </p:nvGrpSpPr>
        <p:grpSpPr>
          <a:xfrm>
            <a:off x="4061006" y="6232496"/>
            <a:ext cx="453335" cy="463103"/>
            <a:chOff x="4906800" y="1507500"/>
            <a:chExt cx="70350" cy="71075"/>
          </a:xfrm>
        </p:grpSpPr>
        <p:sp>
          <p:nvSpPr>
            <p:cNvPr id="1511" name="Google Shape;1511;p7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2" name="Google Shape;1512;p7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3" name="Google Shape;1513;p7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4" name="Google Shape;1514;p7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5" name="Google Shape;1515;p7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16" name="Google Shape;1516;p74"/>
          <p:cNvGrpSpPr/>
          <p:nvPr/>
        </p:nvGrpSpPr>
        <p:grpSpPr>
          <a:xfrm>
            <a:off x="2167987" y="5012127"/>
            <a:ext cx="438130" cy="439466"/>
            <a:chOff x="3736598" y="2170606"/>
            <a:chExt cx="404889" cy="404889"/>
          </a:xfrm>
        </p:grpSpPr>
        <p:sp>
          <p:nvSpPr>
            <p:cNvPr id="1517" name="Google Shape;1517;p7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8" name="Google Shape;1518;p7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9" name="Google Shape;1519;p7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0" name="Google Shape;1520;p7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21" name="Google Shape;1521;p74"/>
          <p:cNvGrpSpPr/>
          <p:nvPr/>
        </p:nvGrpSpPr>
        <p:grpSpPr>
          <a:xfrm>
            <a:off x="1504762" y="5012209"/>
            <a:ext cx="496543" cy="439302"/>
            <a:chOff x="3161917" y="2170682"/>
            <a:chExt cx="458870" cy="404737"/>
          </a:xfrm>
        </p:grpSpPr>
        <p:sp>
          <p:nvSpPr>
            <p:cNvPr id="1522" name="Google Shape;1522;p7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23" name="Google Shape;1523;p7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4" name="Google Shape;1524;p7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25" name="Google Shape;1525;p74"/>
          <p:cNvGrpSpPr/>
          <p:nvPr/>
        </p:nvGrpSpPr>
        <p:grpSpPr>
          <a:xfrm>
            <a:off x="1528397" y="5629843"/>
            <a:ext cx="449052" cy="431231"/>
            <a:chOff x="3179914" y="2889488"/>
            <a:chExt cx="422876" cy="404911"/>
          </a:xfrm>
        </p:grpSpPr>
        <p:sp>
          <p:nvSpPr>
            <p:cNvPr id="1526" name="Google Shape;1526;p7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7" name="Google Shape;1527;p7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8" name="Google Shape;1528;p7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9" name="Google Shape;1529;p7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0" name="Google Shape;1530;p7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1" name="Google Shape;1531;p7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32" name="Google Shape;1532;p74"/>
          <p:cNvGrpSpPr/>
          <p:nvPr/>
        </p:nvGrpSpPr>
        <p:grpSpPr>
          <a:xfrm>
            <a:off x="2164374" y="5629808"/>
            <a:ext cx="445098" cy="431301"/>
            <a:chOff x="3729467" y="2889422"/>
            <a:chExt cx="419153" cy="404977"/>
          </a:xfrm>
        </p:grpSpPr>
        <p:sp>
          <p:nvSpPr>
            <p:cNvPr id="1533" name="Google Shape;1533;p7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4" name="Google Shape;1534;p7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5" name="Google Shape;1535;p7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6" name="Google Shape;1536;p7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7" name="Google Shape;1537;p7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8" name="Google Shape;1538;p7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9" name="Google Shape;1539;p7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1540" name="Google Shape;1540;p74"/>
          <p:cNvSpPr/>
          <p:nvPr/>
        </p:nvSpPr>
        <p:spPr>
          <a:xfrm>
            <a:off x="1236682" y="4272752"/>
            <a:ext cx="154146" cy="78393"/>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1" name="Google Shape;1541;p74"/>
          <p:cNvSpPr/>
          <p:nvPr/>
        </p:nvSpPr>
        <p:spPr>
          <a:xfrm>
            <a:off x="873070" y="4258079"/>
            <a:ext cx="142806" cy="107739"/>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2" name="Google Shape;1542;p74"/>
          <p:cNvSpPr/>
          <p:nvPr/>
        </p:nvSpPr>
        <p:spPr>
          <a:xfrm>
            <a:off x="1611633" y="4263258"/>
            <a:ext cx="139516" cy="97382"/>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3" name="Google Shape;1543;p74"/>
          <p:cNvSpPr/>
          <p:nvPr/>
        </p:nvSpPr>
        <p:spPr>
          <a:xfrm>
            <a:off x="1971954" y="4258079"/>
            <a:ext cx="136225" cy="107739"/>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1544" name="Google Shape;1544;p74"/>
          <p:cNvGrpSpPr/>
          <p:nvPr/>
        </p:nvGrpSpPr>
        <p:grpSpPr>
          <a:xfrm>
            <a:off x="2328915" y="4253051"/>
            <a:ext cx="138402" cy="117995"/>
            <a:chOff x="4660325" y="1866850"/>
            <a:chExt cx="68350" cy="58100"/>
          </a:xfrm>
        </p:grpSpPr>
        <p:sp>
          <p:nvSpPr>
            <p:cNvPr id="1545" name="Google Shape;1545;p7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6" name="Google Shape;1546;p7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47" name="Google Shape;1547;p74"/>
          <p:cNvGrpSpPr/>
          <p:nvPr/>
        </p:nvGrpSpPr>
        <p:grpSpPr>
          <a:xfrm>
            <a:off x="2688121" y="4274502"/>
            <a:ext cx="135111" cy="75093"/>
            <a:chOff x="4791775" y="1877500"/>
            <a:chExt cx="66725" cy="36975"/>
          </a:xfrm>
        </p:grpSpPr>
        <p:sp>
          <p:nvSpPr>
            <p:cNvPr id="1548" name="Google Shape;1548;p7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9" name="Google Shape;1549;p7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50" name="Google Shape;1550;p74"/>
          <p:cNvGrpSpPr/>
          <p:nvPr/>
        </p:nvGrpSpPr>
        <p:grpSpPr>
          <a:xfrm>
            <a:off x="3044036" y="4274502"/>
            <a:ext cx="120532" cy="75093"/>
            <a:chOff x="4923925" y="1877500"/>
            <a:chExt cx="59525" cy="36975"/>
          </a:xfrm>
        </p:grpSpPr>
        <p:sp>
          <p:nvSpPr>
            <p:cNvPr id="1551" name="Google Shape;1551;p7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2" name="Google Shape;1552;p7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53" name="Google Shape;1553;p74"/>
          <p:cNvGrpSpPr/>
          <p:nvPr/>
        </p:nvGrpSpPr>
        <p:grpSpPr>
          <a:xfrm>
            <a:off x="3385371" y="4259651"/>
            <a:ext cx="117596" cy="104794"/>
            <a:chOff x="5058450" y="1870100"/>
            <a:chExt cx="58075" cy="51600"/>
          </a:xfrm>
        </p:grpSpPr>
        <p:sp>
          <p:nvSpPr>
            <p:cNvPr id="1554" name="Google Shape;1554;p7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5" name="Google Shape;1555;p7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56" name="Google Shape;1556;p74"/>
          <p:cNvGrpSpPr/>
          <p:nvPr/>
        </p:nvGrpSpPr>
        <p:grpSpPr>
          <a:xfrm>
            <a:off x="1230051" y="4491108"/>
            <a:ext cx="84033" cy="89766"/>
            <a:chOff x="4811425" y="2065025"/>
            <a:chExt cx="41500" cy="44200"/>
          </a:xfrm>
        </p:grpSpPr>
        <p:sp>
          <p:nvSpPr>
            <p:cNvPr id="1557" name="Google Shape;1557;p7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8" name="Google Shape;1558;p7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59" name="Google Shape;1559;p74"/>
          <p:cNvGrpSpPr/>
          <p:nvPr/>
        </p:nvGrpSpPr>
        <p:grpSpPr>
          <a:xfrm>
            <a:off x="1528742" y="4491285"/>
            <a:ext cx="100486" cy="89410"/>
            <a:chOff x="4929875" y="2065025"/>
            <a:chExt cx="49625" cy="44025"/>
          </a:xfrm>
        </p:grpSpPr>
        <p:sp>
          <p:nvSpPr>
            <p:cNvPr id="1560" name="Google Shape;1560;p7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1" name="Google Shape;1561;p7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62" name="Google Shape;1562;p74"/>
          <p:cNvGrpSpPr/>
          <p:nvPr/>
        </p:nvGrpSpPr>
        <p:grpSpPr>
          <a:xfrm>
            <a:off x="1843885" y="4493799"/>
            <a:ext cx="58368" cy="84384"/>
            <a:chOff x="5083925" y="2066350"/>
            <a:chExt cx="28825" cy="41550"/>
          </a:xfrm>
        </p:grpSpPr>
        <p:sp>
          <p:nvSpPr>
            <p:cNvPr id="1563" name="Google Shape;1563;p7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4" name="Google Shape;1564;p7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65" name="Google Shape;1565;p74"/>
          <p:cNvGrpSpPr/>
          <p:nvPr/>
        </p:nvGrpSpPr>
        <p:grpSpPr>
          <a:xfrm>
            <a:off x="864893" y="4506847"/>
            <a:ext cx="150501" cy="58287"/>
            <a:chOff x="4659775" y="2072775"/>
            <a:chExt cx="74325" cy="28700"/>
          </a:xfrm>
        </p:grpSpPr>
        <p:sp>
          <p:nvSpPr>
            <p:cNvPr id="1566" name="Google Shape;1566;p7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7" name="Google Shape;1567;p7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8" name="Google Shape;1568;p7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69" name="Google Shape;1569;p74"/>
          <p:cNvGrpSpPr/>
          <p:nvPr/>
        </p:nvGrpSpPr>
        <p:grpSpPr>
          <a:xfrm>
            <a:off x="4361698" y="4277732"/>
            <a:ext cx="138756" cy="68644"/>
            <a:chOff x="4920150" y="1977875"/>
            <a:chExt cx="68525" cy="33800"/>
          </a:xfrm>
        </p:grpSpPr>
        <p:sp>
          <p:nvSpPr>
            <p:cNvPr id="1570" name="Google Shape;1570;p7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1" name="Google Shape;1571;p7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2" name="Google Shape;1572;p7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73" name="Google Shape;1573;p74"/>
          <p:cNvGrpSpPr/>
          <p:nvPr/>
        </p:nvGrpSpPr>
        <p:grpSpPr>
          <a:xfrm>
            <a:off x="2116918" y="4482685"/>
            <a:ext cx="104080" cy="106622"/>
            <a:chOff x="4676550" y="2160575"/>
            <a:chExt cx="51400" cy="52500"/>
          </a:xfrm>
        </p:grpSpPr>
        <p:sp>
          <p:nvSpPr>
            <p:cNvPr id="1574" name="Google Shape;1574;p7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5" name="Google Shape;1575;p7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6" name="Google Shape;1576;p7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77" name="Google Shape;1577;p74"/>
          <p:cNvGrpSpPr/>
          <p:nvPr/>
        </p:nvGrpSpPr>
        <p:grpSpPr>
          <a:xfrm>
            <a:off x="2435656" y="4488549"/>
            <a:ext cx="120887" cy="94894"/>
            <a:chOff x="4768325" y="2163475"/>
            <a:chExt cx="59700" cy="46725"/>
          </a:xfrm>
        </p:grpSpPr>
        <p:sp>
          <p:nvSpPr>
            <p:cNvPr id="1578" name="Google Shape;1578;p7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9" name="Google Shape;1579;p7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1580" name="Google Shape;1580;p74"/>
          <p:cNvSpPr/>
          <p:nvPr/>
        </p:nvSpPr>
        <p:spPr>
          <a:xfrm>
            <a:off x="2771273" y="4481351"/>
            <a:ext cx="71631" cy="109059"/>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1" name="Google Shape;1581;p74"/>
          <p:cNvSpPr/>
          <p:nvPr/>
        </p:nvSpPr>
        <p:spPr>
          <a:xfrm>
            <a:off x="4364553" y="4691240"/>
            <a:ext cx="123114" cy="135918"/>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2" name="Google Shape;1582;p74"/>
          <p:cNvSpPr/>
          <p:nvPr/>
        </p:nvSpPr>
        <p:spPr>
          <a:xfrm>
            <a:off x="3405157" y="4467745"/>
            <a:ext cx="99018" cy="136273"/>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3" name="Google Shape;1583;p74"/>
          <p:cNvSpPr/>
          <p:nvPr/>
        </p:nvSpPr>
        <p:spPr>
          <a:xfrm>
            <a:off x="3333722" y="4704440"/>
            <a:ext cx="152272" cy="109516"/>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4" name="Google Shape;1584;p74"/>
          <p:cNvSpPr/>
          <p:nvPr/>
        </p:nvSpPr>
        <p:spPr>
          <a:xfrm>
            <a:off x="878478" y="4712284"/>
            <a:ext cx="123468" cy="93828"/>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5" name="Google Shape;1585;p74"/>
          <p:cNvSpPr/>
          <p:nvPr/>
        </p:nvSpPr>
        <p:spPr>
          <a:xfrm>
            <a:off x="1538117" y="4697205"/>
            <a:ext cx="83477" cy="123986"/>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1586" name="Google Shape;1586;p74"/>
          <p:cNvGrpSpPr/>
          <p:nvPr/>
        </p:nvGrpSpPr>
        <p:grpSpPr>
          <a:xfrm>
            <a:off x="3718764" y="4491448"/>
            <a:ext cx="93753" cy="89106"/>
            <a:chOff x="4768575" y="2253950"/>
            <a:chExt cx="46300" cy="43875"/>
          </a:xfrm>
        </p:grpSpPr>
        <p:sp>
          <p:nvSpPr>
            <p:cNvPr id="1587" name="Google Shape;1587;p7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8" name="Google Shape;1588;p7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89" name="Google Shape;1589;p74"/>
          <p:cNvGrpSpPr/>
          <p:nvPr/>
        </p:nvGrpSpPr>
        <p:grpSpPr>
          <a:xfrm>
            <a:off x="2689266" y="4698350"/>
            <a:ext cx="98258" cy="121956"/>
            <a:chOff x="4960900" y="2433225"/>
            <a:chExt cx="48525" cy="60050"/>
          </a:xfrm>
        </p:grpSpPr>
        <p:sp>
          <p:nvSpPr>
            <p:cNvPr id="1590" name="Google Shape;1590;p7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1" name="Google Shape;1591;p7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92" name="Google Shape;1592;p74"/>
          <p:cNvGrpSpPr/>
          <p:nvPr/>
        </p:nvGrpSpPr>
        <p:grpSpPr>
          <a:xfrm>
            <a:off x="3682089" y="4699371"/>
            <a:ext cx="113394" cy="119925"/>
            <a:chOff x="4854075" y="2527625"/>
            <a:chExt cx="56000" cy="59050"/>
          </a:xfrm>
        </p:grpSpPr>
        <p:sp>
          <p:nvSpPr>
            <p:cNvPr id="1593" name="Google Shape;1593;p7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4" name="Google Shape;1594;p7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1595" name="Google Shape;1595;p74"/>
          <p:cNvSpPr/>
          <p:nvPr/>
        </p:nvSpPr>
        <p:spPr>
          <a:xfrm>
            <a:off x="2405141" y="4703882"/>
            <a:ext cx="88033" cy="110633"/>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6" name="Google Shape;1596;p74"/>
          <p:cNvSpPr/>
          <p:nvPr/>
        </p:nvSpPr>
        <p:spPr>
          <a:xfrm>
            <a:off x="3057563" y="4480564"/>
            <a:ext cx="132935" cy="110633"/>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7" name="Google Shape;1597;p74"/>
          <p:cNvSpPr/>
          <p:nvPr/>
        </p:nvSpPr>
        <p:spPr>
          <a:xfrm>
            <a:off x="2096491" y="4703882"/>
            <a:ext cx="112483" cy="110633"/>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1598" name="Google Shape;1598;p74"/>
          <p:cNvGrpSpPr/>
          <p:nvPr/>
        </p:nvGrpSpPr>
        <p:grpSpPr>
          <a:xfrm>
            <a:off x="1817684" y="4692278"/>
            <a:ext cx="82565" cy="134090"/>
            <a:chOff x="5059700" y="2334775"/>
            <a:chExt cx="40775" cy="66025"/>
          </a:xfrm>
        </p:grpSpPr>
        <p:sp>
          <p:nvSpPr>
            <p:cNvPr id="1599" name="Google Shape;1599;p7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0" name="Google Shape;1600;p7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1" name="Google Shape;1601;p7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2" name="Google Shape;1602;p7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3" name="Google Shape;1603;p7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4" name="Google Shape;1604;p7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5" name="Google Shape;1605;p7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6" name="Google Shape;1606;p7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7" name="Google Shape;1607;p7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08" name="Google Shape;1608;p74"/>
          <p:cNvGrpSpPr/>
          <p:nvPr/>
        </p:nvGrpSpPr>
        <p:grpSpPr>
          <a:xfrm>
            <a:off x="2983689" y="4692461"/>
            <a:ext cx="153791" cy="133735"/>
            <a:chOff x="5037700" y="2430325"/>
            <a:chExt cx="75950" cy="65850"/>
          </a:xfrm>
        </p:grpSpPr>
        <p:sp>
          <p:nvSpPr>
            <p:cNvPr id="1609" name="Google Shape;1609;p7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0" name="Google Shape;1610;p7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11" name="Google Shape;1611;p74"/>
          <p:cNvGrpSpPr/>
          <p:nvPr/>
        </p:nvGrpSpPr>
        <p:grpSpPr>
          <a:xfrm>
            <a:off x="1198177" y="4718495"/>
            <a:ext cx="143840" cy="81408"/>
            <a:chOff x="4756975" y="2341800"/>
            <a:chExt cx="91975" cy="51925"/>
          </a:xfrm>
        </p:grpSpPr>
        <p:sp>
          <p:nvSpPr>
            <p:cNvPr id="1612" name="Google Shape;1612;p7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3" name="Google Shape;1613;p7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4" name="Google Shape;1614;p7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5" name="Google Shape;1615;p7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6" name="Google Shape;1616;p7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7" name="Google Shape;1617;p7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8" name="Google Shape;1618;p7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9" name="Google Shape;1619;p7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0" name="Google Shape;1620;p7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1" name="Google Shape;1621;p7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2" name="Google Shape;1622;p7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3" name="Google Shape;1623;p7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4" name="Google Shape;1624;p7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5" name="Google Shape;1625;p7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6" name="Google Shape;1626;p7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7" name="Google Shape;1627;p7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8" name="Google Shape;1628;p7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9" name="Google Shape;1629;p7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30" name="Google Shape;1630;p7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31" name="Google Shape;1631;p7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32" name="Google Shape;1632;p74"/>
          <p:cNvGrpSpPr/>
          <p:nvPr/>
        </p:nvGrpSpPr>
        <p:grpSpPr>
          <a:xfrm>
            <a:off x="3991815" y="4685885"/>
            <a:ext cx="176668" cy="146562"/>
            <a:chOff x="4943575" y="2516350"/>
            <a:chExt cx="98675" cy="81700"/>
          </a:xfrm>
        </p:grpSpPr>
        <p:sp>
          <p:nvSpPr>
            <p:cNvPr id="1633" name="Google Shape;1633;p7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34" name="Google Shape;1634;p7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35" name="Google Shape;1635;p7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36" name="Google Shape;1636;p7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37" name="Google Shape;1637;p7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38" name="Google Shape;1638;p7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39" name="Google Shape;1639;p7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40" name="Google Shape;1640;p7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41" name="Google Shape;1641;p7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42" name="Google Shape;1642;p7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43" name="Google Shape;1643;p7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44" name="Google Shape;1644;p7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45" name="Google Shape;1645;p7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46" name="Google Shape;1646;p7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47" name="Google Shape;1647;p7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48" name="Google Shape;1648;p7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49" name="Google Shape;1649;p7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50" name="Google Shape;1650;p7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51" name="Google Shape;1651;p7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52" name="Google Shape;1652;p7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53" name="Google Shape;1653;p7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54" name="Google Shape;1654;p7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55" name="Google Shape;1655;p7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56" name="Google Shape;1656;p7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57" name="Google Shape;1657;p7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58" name="Google Shape;1658;p7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59" name="Google Shape;1659;p7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60" name="Google Shape;1660;p7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61" name="Google Shape;1661;p7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62" name="Google Shape;1662;p7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63" name="Google Shape;1663;p7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64" name="Google Shape;1664;p7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65" name="Google Shape;1665;p7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66" name="Google Shape;1666;p7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67" name="Google Shape;1667;p7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68" name="Google Shape;1668;p7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69" name="Google Shape;1669;p7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70" name="Google Shape;1670;p7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71" name="Google Shape;1671;p7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72" name="Google Shape;1672;p7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73" name="Google Shape;1673;p7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74" name="Google Shape;1674;p7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75" name="Google Shape;1675;p7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76" name="Google Shape;1676;p7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77" name="Google Shape;1677;p7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78" name="Google Shape;1678;p7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79" name="Google Shape;1679;p7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80" name="Google Shape;1680;p7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81" name="Google Shape;1681;p7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82" name="Google Shape;1682;p7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83" name="Google Shape;1683;p7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84" name="Google Shape;1684;p7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85" name="Google Shape;1685;p7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86" name="Google Shape;1686;p7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87" name="Google Shape;1687;p7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88" name="Google Shape;1688;p7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89" name="Google Shape;1689;p7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90" name="Google Shape;1690;p7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91" name="Google Shape;1691;p7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92" name="Google Shape;1692;p7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93" name="Google Shape;1693;p7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94" name="Google Shape;1694;p7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95" name="Google Shape;1695;p7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96" name="Google Shape;1696;p7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97" name="Google Shape;1697;p7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98" name="Google Shape;1698;p7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99" name="Google Shape;1699;p7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00" name="Google Shape;1700;p7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01" name="Google Shape;1701;p7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02" name="Google Shape;1702;p7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03" name="Google Shape;1703;p7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04" name="Google Shape;1704;p7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05" name="Google Shape;1705;p7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06" name="Google Shape;1706;p7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07" name="Google Shape;1707;p7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08" name="Google Shape;1708;p7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09" name="Google Shape;1709;p7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10" name="Google Shape;1710;p7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711" name="Google Shape;1711;p74"/>
          <p:cNvGrpSpPr/>
          <p:nvPr/>
        </p:nvGrpSpPr>
        <p:grpSpPr>
          <a:xfrm>
            <a:off x="865699" y="5010749"/>
            <a:ext cx="441175" cy="442545"/>
            <a:chOff x="5681300" y="2527788"/>
            <a:chExt cx="805800" cy="805800"/>
          </a:xfrm>
        </p:grpSpPr>
        <p:sp>
          <p:nvSpPr>
            <p:cNvPr id="1712" name="Google Shape;1712;p74"/>
            <p:cNvSpPr/>
            <p:nvPr/>
          </p:nvSpPr>
          <p:spPr>
            <a:xfrm>
              <a:off x="5681300" y="2527788"/>
              <a:ext cx="805800" cy="805800"/>
            </a:xfrm>
            <a:prstGeom prst="ellipse">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13" name="Google Shape;1713;p7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714" name="Google Shape;1714;p74"/>
          <p:cNvGrpSpPr/>
          <p:nvPr/>
        </p:nvGrpSpPr>
        <p:grpSpPr>
          <a:xfrm>
            <a:off x="864895" y="5623638"/>
            <a:ext cx="442419" cy="443622"/>
            <a:chOff x="4049800" y="640400"/>
            <a:chExt cx="858900" cy="858900"/>
          </a:xfrm>
        </p:grpSpPr>
        <p:sp>
          <p:nvSpPr>
            <p:cNvPr id="1715" name="Google Shape;1715;p74"/>
            <p:cNvSpPr/>
            <p:nvPr/>
          </p:nvSpPr>
          <p:spPr>
            <a:xfrm>
              <a:off x="4049800" y="640400"/>
              <a:ext cx="858900" cy="858900"/>
            </a:xfrm>
            <a:prstGeom prst="donut">
              <a:avLst>
                <a:gd name="adj" fmla="val 25000"/>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1716" name="Google Shape;1716;p74"/>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nvGrpSpPr>
          <p:cNvPr id="1717" name="Google Shape;1717;p74"/>
          <p:cNvGrpSpPr/>
          <p:nvPr/>
        </p:nvGrpSpPr>
        <p:grpSpPr>
          <a:xfrm>
            <a:off x="789768" y="6167133"/>
            <a:ext cx="591907" cy="593829"/>
            <a:chOff x="5080188" y="927900"/>
            <a:chExt cx="961200" cy="961200"/>
          </a:xfrm>
        </p:grpSpPr>
        <p:sp>
          <p:nvSpPr>
            <p:cNvPr id="1718" name="Google Shape;1718;p74"/>
            <p:cNvSpPr/>
            <p:nvPr/>
          </p:nvSpPr>
          <p:spPr>
            <a:xfrm>
              <a:off x="5201900" y="1050116"/>
              <a:ext cx="716700" cy="716700"/>
            </a:xfrm>
            <a:prstGeom prst="donut">
              <a:avLst>
                <a:gd name="adj" fmla="val 4716"/>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19" name="Google Shape;1719;p74"/>
            <p:cNvSpPr/>
            <p:nvPr/>
          </p:nvSpPr>
          <p:spPr>
            <a:xfrm>
              <a:off x="5269594" y="1117818"/>
              <a:ext cx="581100" cy="581100"/>
            </a:xfrm>
            <a:prstGeom prst="donut">
              <a:avLst>
                <a:gd name="adj" fmla="val 5814"/>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20" name="Google Shape;1720;p74"/>
            <p:cNvSpPr/>
            <p:nvPr/>
          </p:nvSpPr>
          <p:spPr>
            <a:xfrm>
              <a:off x="5339279" y="1187526"/>
              <a:ext cx="441900" cy="441600"/>
            </a:xfrm>
            <a:prstGeom prst="donut">
              <a:avLst>
                <a:gd name="adj" fmla="val 7648"/>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21" name="Google Shape;1721;p74"/>
            <p:cNvSpPr/>
            <p:nvPr/>
          </p:nvSpPr>
          <p:spPr>
            <a:xfrm>
              <a:off x="5414892" y="1263155"/>
              <a:ext cx="290700" cy="290700"/>
            </a:xfrm>
            <a:prstGeom prst="donut">
              <a:avLst>
                <a:gd name="adj" fmla="val 10182"/>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22" name="Google Shape;1722;p7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23" name="Google Shape;1723;p7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24" name="Google Shape;1724;p7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25" name="Google Shape;1725;p7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726" name="Google Shape;1726;p74"/>
          <p:cNvGrpSpPr/>
          <p:nvPr/>
        </p:nvGrpSpPr>
        <p:grpSpPr>
          <a:xfrm>
            <a:off x="1533232" y="6243014"/>
            <a:ext cx="440210" cy="441878"/>
            <a:chOff x="7508249" y="1522825"/>
            <a:chExt cx="1326332" cy="1322987"/>
          </a:xfrm>
        </p:grpSpPr>
        <p:sp>
          <p:nvSpPr>
            <p:cNvPr id="1727" name="Google Shape;1727;p74"/>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28" name="Google Shape;1728;p74"/>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29" name="Google Shape;1729;p74"/>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30" name="Google Shape;1730;p74"/>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31" name="Google Shape;1731;p74"/>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1732" name="Google Shape;1732;p74"/>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33" name="Google Shape;1733;p74"/>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1734" name="Google Shape;1734;p74"/>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1735" name="Google Shape;1735;p74"/>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1736" name="Google Shape;1736;p74"/>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737" name="Google Shape;1737;p74"/>
          <p:cNvGrpSpPr/>
          <p:nvPr/>
        </p:nvGrpSpPr>
        <p:grpSpPr>
          <a:xfrm>
            <a:off x="2174434" y="6246353"/>
            <a:ext cx="424801" cy="435351"/>
            <a:chOff x="6039282" y="1042577"/>
            <a:chExt cx="734315" cy="731929"/>
          </a:xfrm>
        </p:grpSpPr>
        <p:sp>
          <p:nvSpPr>
            <p:cNvPr id="1738" name="Google Shape;1738;p7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39" name="Google Shape;1739;p7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40" name="Google Shape;1740;p7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41" name="Google Shape;1741;p7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1742" name="Google Shape;1742;p7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43" name="Google Shape;1743;p7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44" name="Google Shape;1744;p7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45" name="Google Shape;1745;p7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46" name="Google Shape;1746;p7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47" name="Google Shape;1747;p7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48" name="Google Shape;1748;p7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49" name="Google Shape;1749;p7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50" name="Google Shape;1750;p7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51" name="Google Shape;1751;p7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52" name="Google Shape;1752;p7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53" name="Google Shape;1753;p7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54" name="Google Shape;1754;p7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55" name="Google Shape;1755;p7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56" name="Google Shape;1756;p7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57" name="Google Shape;1757;p7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58" name="Google Shape;1758;p7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759" name="Google Shape;1759;p74"/>
          <p:cNvGrpSpPr/>
          <p:nvPr/>
        </p:nvGrpSpPr>
        <p:grpSpPr>
          <a:xfrm>
            <a:off x="2809178" y="5013502"/>
            <a:ext cx="416776" cy="436730"/>
            <a:chOff x="1825800" y="1651625"/>
            <a:chExt cx="568125" cy="591775"/>
          </a:xfrm>
        </p:grpSpPr>
        <p:sp>
          <p:nvSpPr>
            <p:cNvPr id="1760" name="Google Shape;1760;p74"/>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61" name="Google Shape;1761;p74"/>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62" name="Google Shape;1762;p74"/>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63" name="Google Shape;1763;p74"/>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64" name="Google Shape;1764;p7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65" name="Google Shape;1765;p74"/>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1766" name="Google Shape;1766;p74"/>
          <p:cNvSpPr/>
          <p:nvPr/>
        </p:nvSpPr>
        <p:spPr>
          <a:xfrm>
            <a:off x="4027247" y="4463186"/>
            <a:ext cx="144673" cy="145194"/>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67" name="Google Shape;1767;p74"/>
          <p:cNvSpPr/>
          <p:nvPr/>
        </p:nvSpPr>
        <p:spPr>
          <a:xfrm>
            <a:off x="4386857" y="4487184"/>
            <a:ext cx="123300" cy="97500"/>
          </a:xfrm>
          <a:prstGeom prst="stripedRightArrow">
            <a:avLst>
              <a:gd name="adj1" fmla="val 50000"/>
              <a:gd name="adj2" fmla="val 50000"/>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68" name="Google Shape;1768;p74"/>
          <p:cNvSpPr/>
          <p:nvPr/>
        </p:nvSpPr>
        <p:spPr>
          <a:xfrm>
            <a:off x="3723848" y="4262722"/>
            <a:ext cx="98100" cy="98400"/>
          </a:xfrm>
          <a:prstGeom prst="curvedRightArrow">
            <a:avLst>
              <a:gd name="adj1" fmla="val 25000"/>
              <a:gd name="adj2" fmla="val 50000"/>
              <a:gd name="adj3" fmla="val 25000"/>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69" name="Google Shape;1769;p74"/>
          <p:cNvSpPr/>
          <p:nvPr/>
        </p:nvSpPr>
        <p:spPr>
          <a:xfrm flipH="1">
            <a:off x="4042867" y="4262722"/>
            <a:ext cx="98100" cy="98400"/>
          </a:xfrm>
          <a:prstGeom prst="curvedRightArrow">
            <a:avLst>
              <a:gd name="adj1" fmla="val 25000"/>
              <a:gd name="adj2" fmla="val 50000"/>
              <a:gd name="adj3" fmla="val 25000"/>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1770" name="Google Shape;1770;p74"/>
          <p:cNvGrpSpPr/>
          <p:nvPr/>
        </p:nvGrpSpPr>
        <p:grpSpPr>
          <a:xfrm>
            <a:off x="1727975" y="3853347"/>
            <a:ext cx="732241" cy="221197"/>
            <a:chOff x="4411970" y="2726085"/>
            <a:chExt cx="643107" cy="193659"/>
          </a:xfrm>
        </p:grpSpPr>
        <p:sp>
          <p:nvSpPr>
            <p:cNvPr id="1771" name="Google Shape;1771;p7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72" name="Google Shape;1772;p7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73" name="Google Shape;1773;p7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774" name="Google Shape;1774;p74"/>
          <p:cNvGrpSpPr/>
          <p:nvPr/>
        </p:nvGrpSpPr>
        <p:grpSpPr>
          <a:xfrm>
            <a:off x="2765357" y="3217926"/>
            <a:ext cx="705886" cy="220283"/>
            <a:chOff x="4411970" y="4340222"/>
            <a:chExt cx="779467" cy="242683"/>
          </a:xfrm>
        </p:grpSpPr>
        <p:sp>
          <p:nvSpPr>
            <p:cNvPr id="1775" name="Google Shape;1775;p7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76" name="Google Shape;1776;p7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77" name="Google Shape;1777;p7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778" name="Google Shape;1778;p74"/>
          <p:cNvGrpSpPr/>
          <p:nvPr/>
        </p:nvGrpSpPr>
        <p:grpSpPr>
          <a:xfrm>
            <a:off x="1685612" y="3555924"/>
            <a:ext cx="817714" cy="183749"/>
            <a:chOff x="4411970" y="2468674"/>
            <a:chExt cx="747317" cy="167425"/>
          </a:xfrm>
        </p:grpSpPr>
        <p:sp>
          <p:nvSpPr>
            <p:cNvPr id="1779" name="Google Shape;1779;p7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80" name="Google Shape;1780;p7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781" name="Google Shape;1781;p74"/>
          <p:cNvGrpSpPr/>
          <p:nvPr/>
        </p:nvGrpSpPr>
        <p:grpSpPr>
          <a:xfrm>
            <a:off x="839514" y="3487944"/>
            <a:ext cx="595431" cy="235190"/>
            <a:chOff x="4411970" y="3686602"/>
            <a:chExt cx="797845" cy="314215"/>
          </a:xfrm>
        </p:grpSpPr>
        <p:sp>
          <p:nvSpPr>
            <p:cNvPr id="1782" name="Google Shape;1782;p74"/>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83" name="Google Shape;1783;p74"/>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84" name="Google Shape;1784;p74"/>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85" name="Google Shape;1785;p74"/>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86" name="Google Shape;1786;p74"/>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1787" name="Google Shape;1787;p74"/>
          <p:cNvSpPr/>
          <p:nvPr/>
        </p:nvSpPr>
        <p:spPr>
          <a:xfrm>
            <a:off x="839713" y="3889611"/>
            <a:ext cx="662466" cy="15819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1788" name="Google Shape;1788;p74"/>
          <p:cNvGrpSpPr/>
          <p:nvPr/>
        </p:nvGrpSpPr>
        <p:grpSpPr>
          <a:xfrm>
            <a:off x="840121" y="3242228"/>
            <a:ext cx="1669317" cy="177377"/>
            <a:chOff x="6336019" y="3733725"/>
            <a:chExt cx="2566206" cy="351310"/>
          </a:xfrm>
        </p:grpSpPr>
        <p:sp>
          <p:nvSpPr>
            <p:cNvPr id="1789" name="Google Shape;1789;p74"/>
            <p:cNvSpPr/>
            <p:nvPr/>
          </p:nvSpPr>
          <p:spPr>
            <a:xfrm>
              <a:off x="6336019" y="3733735"/>
              <a:ext cx="1881300" cy="351300"/>
            </a:xfrm>
            <a:prstGeom prst="homePlate">
              <a:avLst>
                <a:gd name="adj" fmla="val 50000"/>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90" name="Google Shape;1790;p74"/>
            <p:cNvSpPr/>
            <p:nvPr/>
          </p:nvSpPr>
          <p:spPr>
            <a:xfrm>
              <a:off x="8098525" y="3733725"/>
              <a:ext cx="346500" cy="351300"/>
            </a:xfrm>
            <a:prstGeom prst="chevron">
              <a:avLst>
                <a:gd name="adj" fmla="val 50000"/>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91" name="Google Shape;1791;p74"/>
            <p:cNvSpPr/>
            <p:nvPr/>
          </p:nvSpPr>
          <p:spPr>
            <a:xfrm>
              <a:off x="8327125" y="3733725"/>
              <a:ext cx="346500" cy="351300"/>
            </a:xfrm>
            <a:prstGeom prst="chevron">
              <a:avLst>
                <a:gd name="adj" fmla="val 50000"/>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92" name="Google Shape;1792;p74"/>
            <p:cNvSpPr/>
            <p:nvPr/>
          </p:nvSpPr>
          <p:spPr>
            <a:xfrm>
              <a:off x="8555725" y="3733725"/>
              <a:ext cx="346500" cy="351300"/>
            </a:xfrm>
            <a:prstGeom prst="chevron">
              <a:avLst>
                <a:gd name="adj" fmla="val 50000"/>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793" name="Google Shape;1793;p74"/>
          <p:cNvGrpSpPr/>
          <p:nvPr/>
        </p:nvGrpSpPr>
        <p:grpSpPr>
          <a:xfrm>
            <a:off x="3724646" y="3702133"/>
            <a:ext cx="801963" cy="130177"/>
            <a:chOff x="4404545" y="3301592"/>
            <a:chExt cx="782403" cy="129272"/>
          </a:xfrm>
        </p:grpSpPr>
        <p:sp>
          <p:nvSpPr>
            <p:cNvPr id="1794" name="Google Shape;1794;p7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95" name="Google Shape;1795;p74"/>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796" name="Google Shape;1796;p74"/>
          <p:cNvGrpSpPr/>
          <p:nvPr/>
        </p:nvGrpSpPr>
        <p:grpSpPr>
          <a:xfrm>
            <a:off x="3717368" y="3480518"/>
            <a:ext cx="815179" cy="118218"/>
            <a:chOff x="4411970" y="3131459"/>
            <a:chExt cx="710520" cy="117397"/>
          </a:xfrm>
        </p:grpSpPr>
        <p:sp>
          <p:nvSpPr>
            <p:cNvPr id="1797" name="Google Shape;1797;p7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798" name="Google Shape;1798;p7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1799" name="Google Shape;1799;p74" descr="Timeline background shape"/>
          <p:cNvSpPr/>
          <p:nvPr/>
        </p:nvSpPr>
        <p:spPr>
          <a:xfrm>
            <a:off x="3718452" y="3935728"/>
            <a:ext cx="813900" cy="129900"/>
          </a:xfrm>
          <a:prstGeom prst="homePlate">
            <a:avLst>
              <a:gd name="adj" fmla="val 50000"/>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1800" name="Google Shape;1800;p74"/>
          <p:cNvGrpSpPr/>
          <p:nvPr/>
        </p:nvGrpSpPr>
        <p:grpSpPr>
          <a:xfrm>
            <a:off x="2777566" y="3473246"/>
            <a:ext cx="680374" cy="380205"/>
            <a:chOff x="4411970" y="1801825"/>
            <a:chExt cx="734586" cy="409262"/>
          </a:xfrm>
        </p:grpSpPr>
        <p:sp>
          <p:nvSpPr>
            <p:cNvPr id="1801" name="Google Shape;1801;p7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802" name="Google Shape;1802;p7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803" name="Google Shape;1803;p74"/>
          <p:cNvGrpSpPr/>
          <p:nvPr/>
        </p:nvGrpSpPr>
        <p:grpSpPr>
          <a:xfrm>
            <a:off x="2754885" y="3888927"/>
            <a:ext cx="725395" cy="180163"/>
            <a:chOff x="4411970" y="2233974"/>
            <a:chExt cx="763574" cy="189068"/>
          </a:xfrm>
        </p:grpSpPr>
        <p:sp>
          <p:nvSpPr>
            <p:cNvPr id="1804" name="Google Shape;1804;p74"/>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805" name="Google Shape;1805;p74"/>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809"/>
        <p:cNvGrpSpPr/>
        <p:nvPr/>
      </p:nvGrpSpPr>
      <p:grpSpPr>
        <a:xfrm>
          <a:off x="0" y="0"/>
          <a:ext cx="0" cy="0"/>
          <a:chOff x="0" y="0"/>
          <a:chExt cx="0" cy="0"/>
        </a:xfrm>
      </p:grpSpPr>
      <p:grpSp>
        <p:nvGrpSpPr>
          <p:cNvPr id="1810" name="Google Shape;1810;p75"/>
          <p:cNvGrpSpPr/>
          <p:nvPr/>
        </p:nvGrpSpPr>
        <p:grpSpPr>
          <a:xfrm>
            <a:off x="3354071" y="4787784"/>
            <a:ext cx="160827" cy="494119"/>
            <a:chOff x="7564426" y="3224343"/>
            <a:chExt cx="119985" cy="368801"/>
          </a:xfrm>
        </p:grpSpPr>
        <p:sp>
          <p:nvSpPr>
            <p:cNvPr id="1811" name="Google Shape;1811;p7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12" name="Google Shape;1812;p7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1813" name="Google Shape;1813;p75"/>
          <p:cNvGrpSpPr/>
          <p:nvPr/>
        </p:nvGrpSpPr>
        <p:grpSpPr>
          <a:xfrm>
            <a:off x="2890421" y="4778687"/>
            <a:ext cx="292380" cy="512307"/>
            <a:chOff x="8370831" y="3202002"/>
            <a:chExt cx="218129" cy="382376"/>
          </a:xfrm>
        </p:grpSpPr>
        <p:sp>
          <p:nvSpPr>
            <p:cNvPr id="1814" name="Google Shape;1814;p7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15" name="Google Shape;1815;p7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1816" name="Google Shape;1816;p75"/>
          <p:cNvGrpSpPr/>
          <p:nvPr/>
        </p:nvGrpSpPr>
        <p:grpSpPr>
          <a:xfrm>
            <a:off x="4006724" y="5412993"/>
            <a:ext cx="477461" cy="411853"/>
            <a:chOff x="6742064" y="3750480"/>
            <a:chExt cx="399315" cy="344560"/>
          </a:xfrm>
        </p:grpSpPr>
        <p:sp>
          <p:nvSpPr>
            <p:cNvPr id="1817" name="Google Shape;1817;p7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18" name="Google Shape;1818;p7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1819" name="Google Shape;1819;p75"/>
          <p:cNvGrpSpPr/>
          <p:nvPr/>
        </p:nvGrpSpPr>
        <p:grpSpPr>
          <a:xfrm>
            <a:off x="3295952" y="5954766"/>
            <a:ext cx="278436" cy="434411"/>
            <a:chOff x="7248525" y="3739696"/>
            <a:chExt cx="230531" cy="359790"/>
          </a:xfrm>
        </p:grpSpPr>
        <p:sp>
          <p:nvSpPr>
            <p:cNvPr id="1820" name="Google Shape;1820;p7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21" name="Google Shape;1821;p7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1822" name="Google Shape;1822;p75"/>
          <p:cNvGrpSpPr/>
          <p:nvPr/>
        </p:nvGrpSpPr>
        <p:grpSpPr>
          <a:xfrm>
            <a:off x="3673785" y="5403900"/>
            <a:ext cx="251322" cy="429888"/>
            <a:chOff x="7601242" y="3729267"/>
            <a:chExt cx="222566" cy="380803"/>
          </a:xfrm>
        </p:grpSpPr>
        <p:sp>
          <p:nvSpPr>
            <p:cNvPr id="1823" name="Google Shape;1823;p7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24" name="Google Shape;1824;p7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1825" name="Google Shape;1825;p75"/>
          <p:cNvSpPr/>
          <p:nvPr/>
        </p:nvSpPr>
        <p:spPr>
          <a:xfrm>
            <a:off x="3622050" y="4806351"/>
            <a:ext cx="356241" cy="457489"/>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1826" name="Google Shape;1826;p75"/>
          <p:cNvGrpSpPr/>
          <p:nvPr/>
        </p:nvGrpSpPr>
        <p:grpSpPr>
          <a:xfrm>
            <a:off x="2887109" y="5405845"/>
            <a:ext cx="298630" cy="425716"/>
            <a:chOff x="8304647" y="3738687"/>
            <a:chExt cx="225076" cy="320956"/>
          </a:xfrm>
        </p:grpSpPr>
        <p:sp>
          <p:nvSpPr>
            <p:cNvPr id="1827" name="Google Shape;1827;p7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28" name="Google Shape;1828;p7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29" name="Google Shape;1829;p7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1830" name="Google Shape;1830;p75"/>
          <p:cNvGrpSpPr/>
          <p:nvPr/>
        </p:nvGrpSpPr>
        <p:grpSpPr>
          <a:xfrm>
            <a:off x="3307557" y="5405845"/>
            <a:ext cx="275407" cy="425716"/>
            <a:chOff x="8615101" y="3738687"/>
            <a:chExt cx="207573" cy="320956"/>
          </a:xfrm>
        </p:grpSpPr>
        <p:sp>
          <p:nvSpPr>
            <p:cNvPr id="1831" name="Google Shape;1831;p7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32" name="Google Shape;1832;p7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33" name="Google Shape;1833;p7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1834" name="Google Shape;1834;p75"/>
          <p:cNvSpPr/>
          <p:nvPr/>
        </p:nvSpPr>
        <p:spPr>
          <a:xfrm>
            <a:off x="4073444" y="4773443"/>
            <a:ext cx="343143" cy="445330"/>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p>
        </p:txBody>
      </p:sp>
      <p:grpSp>
        <p:nvGrpSpPr>
          <p:cNvPr id="1835" name="Google Shape;1835;p75"/>
          <p:cNvGrpSpPr/>
          <p:nvPr/>
        </p:nvGrpSpPr>
        <p:grpSpPr>
          <a:xfrm>
            <a:off x="3656133" y="6027244"/>
            <a:ext cx="289428" cy="289340"/>
            <a:chOff x="8565775" y="671075"/>
            <a:chExt cx="441000" cy="441000"/>
          </a:xfrm>
        </p:grpSpPr>
        <p:sp>
          <p:nvSpPr>
            <p:cNvPr id="1836" name="Google Shape;1836;p7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37" name="Google Shape;1837;p75"/>
            <p:cNvSpPr/>
            <p:nvPr/>
          </p:nvSpPr>
          <p:spPr>
            <a:xfrm>
              <a:off x="8706625" y="811925"/>
              <a:ext cx="159300" cy="159300"/>
            </a:xfrm>
            <a:prstGeom prst="ellipse">
              <a:avLst/>
            </a:prstGeom>
            <a:solidFill>
              <a:srgbClr val="D7DFE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1838" name="Google Shape;1838;p75"/>
          <p:cNvSpPr/>
          <p:nvPr/>
        </p:nvSpPr>
        <p:spPr>
          <a:xfrm>
            <a:off x="4120206" y="6020923"/>
            <a:ext cx="298533" cy="301668"/>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39" name="Google Shape;1839;p75"/>
          <p:cNvSpPr/>
          <p:nvPr/>
        </p:nvSpPr>
        <p:spPr>
          <a:xfrm flipH="1">
            <a:off x="2898740" y="5969178"/>
            <a:ext cx="275366" cy="405219"/>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1840" name="Google Shape;1840;p75"/>
          <p:cNvGrpSpPr/>
          <p:nvPr/>
        </p:nvGrpSpPr>
        <p:grpSpPr>
          <a:xfrm>
            <a:off x="794406" y="5585614"/>
            <a:ext cx="874873" cy="801845"/>
            <a:chOff x="6015419" y="3716859"/>
            <a:chExt cx="557671" cy="511283"/>
          </a:xfrm>
        </p:grpSpPr>
        <p:sp>
          <p:nvSpPr>
            <p:cNvPr id="1841" name="Google Shape;1841;p7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1842" name="Google Shape;1842;p75"/>
            <p:cNvGrpSpPr/>
            <p:nvPr/>
          </p:nvGrpSpPr>
          <p:grpSpPr>
            <a:xfrm>
              <a:off x="6036094" y="3716980"/>
              <a:ext cx="529860" cy="510468"/>
              <a:chOff x="6036094" y="3716980"/>
              <a:chExt cx="529860" cy="510468"/>
            </a:xfrm>
          </p:grpSpPr>
          <p:sp>
            <p:nvSpPr>
              <p:cNvPr id="1843" name="Google Shape;1843;p7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44" name="Google Shape;1844;p7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45" name="Google Shape;1845;p7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46" name="Google Shape;1846;p7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47" name="Google Shape;1847;p7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48" name="Google Shape;1848;p7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49" name="Google Shape;1849;p7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50" name="Google Shape;1850;p7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51" name="Google Shape;1851;p7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52" name="Google Shape;1852;p7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grpSp>
        <p:nvGrpSpPr>
          <p:cNvPr id="1853" name="Google Shape;1853;p75"/>
          <p:cNvGrpSpPr/>
          <p:nvPr/>
        </p:nvGrpSpPr>
        <p:grpSpPr>
          <a:xfrm>
            <a:off x="1781001" y="4576835"/>
            <a:ext cx="904102" cy="802768"/>
            <a:chOff x="6644304" y="3073628"/>
            <a:chExt cx="576302" cy="511871"/>
          </a:xfrm>
        </p:grpSpPr>
        <p:sp>
          <p:nvSpPr>
            <p:cNvPr id="1854" name="Google Shape;1854;p7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1855" name="Google Shape;1855;p75"/>
            <p:cNvGrpSpPr/>
            <p:nvPr/>
          </p:nvGrpSpPr>
          <p:grpSpPr>
            <a:xfrm>
              <a:off x="6712169" y="3085440"/>
              <a:ext cx="481622" cy="494913"/>
              <a:chOff x="6712169" y="3085440"/>
              <a:chExt cx="481622" cy="494913"/>
            </a:xfrm>
          </p:grpSpPr>
          <p:sp>
            <p:nvSpPr>
              <p:cNvPr id="1856" name="Google Shape;1856;p7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57" name="Google Shape;1857;p7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58" name="Google Shape;1858;p7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59" name="Google Shape;1859;p7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60" name="Google Shape;1860;p7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1861" name="Google Shape;1861;p7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62" name="Google Shape;1862;p7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63" name="Google Shape;1863;p7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1864" name="Google Shape;1864;p75"/>
          <p:cNvSpPr/>
          <p:nvPr/>
        </p:nvSpPr>
        <p:spPr>
          <a:xfrm>
            <a:off x="2320542" y="4603160"/>
            <a:ext cx="38085" cy="17258"/>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1865" name="Google Shape;1865;p75"/>
          <p:cNvGrpSpPr/>
          <p:nvPr/>
        </p:nvGrpSpPr>
        <p:grpSpPr>
          <a:xfrm>
            <a:off x="1793317" y="5585244"/>
            <a:ext cx="879517" cy="801954"/>
            <a:chOff x="6652154" y="3716623"/>
            <a:chExt cx="560631" cy="511352"/>
          </a:xfrm>
        </p:grpSpPr>
        <p:sp>
          <p:nvSpPr>
            <p:cNvPr id="1866" name="Google Shape;1866;p7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1867" name="Google Shape;1867;p75"/>
            <p:cNvGrpSpPr/>
            <p:nvPr/>
          </p:nvGrpSpPr>
          <p:grpSpPr>
            <a:xfrm>
              <a:off x="6669657" y="3716715"/>
              <a:ext cx="466779" cy="464290"/>
              <a:chOff x="6669657" y="3716715"/>
              <a:chExt cx="466779" cy="464290"/>
            </a:xfrm>
          </p:grpSpPr>
          <p:sp>
            <p:nvSpPr>
              <p:cNvPr id="1868" name="Google Shape;1868;p7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69" name="Google Shape;1869;p7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70" name="Google Shape;1870;p7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71" name="Google Shape;1871;p7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72" name="Google Shape;1872;p7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73" name="Google Shape;1873;p7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74" name="Google Shape;1874;p7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75" name="Google Shape;1875;p7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76" name="Google Shape;1876;p7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77" name="Google Shape;1877;p7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78" name="Google Shape;1878;p7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79" name="Google Shape;1879;p7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80" name="Google Shape;1880;p7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grpSp>
        <p:nvGrpSpPr>
          <p:cNvPr id="1881" name="Google Shape;1881;p75"/>
          <p:cNvGrpSpPr/>
          <p:nvPr/>
        </p:nvGrpSpPr>
        <p:grpSpPr>
          <a:xfrm>
            <a:off x="770374" y="4580947"/>
            <a:ext cx="922252" cy="803555"/>
            <a:chOff x="6000100" y="3076250"/>
            <a:chExt cx="587871" cy="512373"/>
          </a:xfrm>
        </p:grpSpPr>
        <p:sp>
          <p:nvSpPr>
            <p:cNvPr id="1882" name="Google Shape;1882;p7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1883" name="Google Shape;1883;p75"/>
            <p:cNvGrpSpPr/>
            <p:nvPr/>
          </p:nvGrpSpPr>
          <p:grpSpPr>
            <a:xfrm>
              <a:off x="6031360" y="3076713"/>
              <a:ext cx="539107" cy="480965"/>
              <a:chOff x="6031360" y="3076713"/>
              <a:chExt cx="539107" cy="480965"/>
            </a:xfrm>
          </p:grpSpPr>
          <p:sp>
            <p:nvSpPr>
              <p:cNvPr id="1884" name="Google Shape;1884;p7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85" name="Google Shape;1885;p7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86" name="Google Shape;1886;p7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87" name="Google Shape;1887;p7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88" name="Google Shape;1888;p7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89" name="Google Shape;1889;p7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90" name="Google Shape;1890;p7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grpSp>
        <p:nvGrpSpPr>
          <p:cNvPr id="1891" name="Google Shape;1891;p75"/>
          <p:cNvGrpSpPr/>
          <p:nvPr/>
        </p:nvGrpSpPr>
        <p:grpSpPr>
          <a:xfrm>
            <a:off x="608926" y="2827803"/>
            <a:ext cx="2134749" cy="1059928"/>
            <a:chOff x="238125" y="1038125"/>
            <a:chExt cx="7146800" cy="3633625"/>
          </a:xfrm>
        </p:grpSpPr>
        <p:sp>
          <p:nvSpPr>
            <p:cNvPr id="1892" name="Google Shape;1892;p7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93" name="Google Shape;1893;p7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94" name="Google Shape;1894;p7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95" name="Google Shape;1895;p7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96" name="Google Shape;1896;p7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97" name="Google Shape;1897;p7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98" name="Google Shape;1898;p7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899" name="Google Shape;1899;p7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00" name="Google Shape;1900;p7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01" name="Google Shape;1901;p7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02" name="Google Shape;1902;p7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03" name="Google Shape;1903;p7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04" name="Google Shape;1904;p7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05" name="Google Shape;1905;p7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06" name="Google Shape;1906;p7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07" name="Google Shape;1907;p7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08" name="Google Shape;1908;p7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09" name="Google Shape;1909;p7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10" name="Google Shape;1910;p7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11" name="Google Shape;1911;p7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12" name="Google Shape;1912;p7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13" name="Google Shape;1913;p7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14" name="Google Shape;1914;p7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15" name="Google Shape;1915;p7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16" name="Google Shape;1916;p7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17" name="Google Shape;1917;p7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18" name="Google Shape;1918;p7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19" name="Google Shape;1919;p7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20" name="Google Shape;1920;p7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21" name="Google Shape;1921;p7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22" name="Google Shape;1922;p7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23" name="Google Shape;1923;p7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24" name="Google Shape;1924;p7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25" name="Google Shape;1925;p7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26" name="Google Shape;1926;p7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27" name="Google Shape;1927;p7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28" name="Google Shape;1928;p7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29" name="Google Shape;1929;p7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30" name="Google Shape;1930;p7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31" name="Google Shape;1931;p7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32" name="Google Shape;1932;p7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33" name="Google Shape;1933;p7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34" name="Google Shape;1934;p7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35" name="Google Shape;1935;p7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36" name="Google Shape;1936;p7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37" name="Google Shape;1937;p7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38" name="Google Shape;1938;p7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39" name="Google Shape;1939;p7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40" name="Google Shape;1940;p7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41" name="Google Shape;1941;p7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42" name="Google Shape;1942;p7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43" name="Google Shape;1943;p7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44" name="Google Shape;1944;p7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45" name="Google Shape;1945;p7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46" name="Google Shape;1946;p7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47" name="Google Shape;1947;p7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48" name="Google Shape;1948;p7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49" name="Google Shape;1949;p7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50" name="Google Shape;1950;p7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51" name="Google Shape;1951;p7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52" name="Google Shape;1952;p7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53" name="Google Shape;1953;p7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54" name="Google Shape;1954;p7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55" name="Google Shape;1955;p7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56" name="Google Shape;1956;p7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57" name="Google Shape;1957;p7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58" name="Google Shape;1958;p7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59" name="Google Shape;1959;p7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60" name="Google Shape;1960;p7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61" name="Google Shape;1961;p7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62" name="Google Shape;1962;p7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63" name="Google Shape;1963;p7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64" name="Google Shape;1964;p7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65" name="Google Shape;1965;p7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66" name="Google Shape;1966;p7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67" name="Google Shape;1967;p7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68" name="Google Shape;1968;p7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69" name="Google Shape;1969;p7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70" name="Google Shape;1970;p7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71" name="Google Shape;1971;p7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72" name="Google Shape;1972;p7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73" name="Google Shape;1973;p7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74" name="Google Shape;1974;p7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75" name="Google Shape;1975;p7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76" name="Google Shape;1976;p7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77" name="Google Shape;1977;p7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78" name="Google Shape;1978;p7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79" name="Google Shape;1979;p7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80" name="Google Shape;1980;p7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81" name="Google Shape;1981;p7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82" name="Google Shape;1982;p7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83" name="Google Shape;1983;p7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84" name="Google Shape;1984;p7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85" name="Google Shape;1985;p7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86" name="Google Shape;1986;p7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87" name="Google Shape;1987;p7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88" name="Google Shape;1988;p7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89" name="Google Shape;1989;p7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90" name="Google Shape;1990;p7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91" name="Google Shape;1991;p7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92" name="Google Shape;1992;p7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93" name="Google Shape;1993;p7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94" name="Google Shape;1994;p7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95" name="Google Shape;1995;p7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96" name="Google Shape;1996;p7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97" name="Google Shape;1997;p7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98" name="Google Shape;1998;p7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999" name="Google Shape;1999;p7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00" name="Google Shape;2000;p7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01" name="Google Shape;2001;p7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02" name="Google Shape;2002;p7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03" name="Google Shape;2003;p7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04" name="Google Shape;2004;p7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05" name="Google Shape;2005;p7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06" name="Google Shape;2006;p7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07" name="Google Shape;2007;p7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08" name="Google Shape;2008;p7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09" name="Google Shape;2009;p7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10" name="Google Shape;2010;p7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11" name="Google Shape;2011;p7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12" name="Google Shape;2012;p7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13" name="Google Shape;2013;p7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14" name="Google Shape;2014;p7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15" name="Google Shape;2015;p7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16" name="Google Shape;2016;p7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17" name="Google Shape;2017;p7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18" name="Google Shape;2018;p7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19" name="Google Shape;2019;p7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20" name="Google Shape;2020;p7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21" name="Google Shape;2021;p7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22" name="Google Shape;2022;p7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23" name="Google Shape;2023;p7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24" name="Google Shape;2024;p7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25" name="Google Shape;2025;p7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26" name="Google Shape;2026;p7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27" name="Google Shape;2027;p7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28" name="Google Shape;2028;p7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29" name="Google Shape;2029;p7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30" name="Google Shape;2030;p7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31" name="Google Shape;2031;p7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32" name="Google Shape;2032;p7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33" name="Google Shape;2033;p7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34" name="Google Shape;2034;p7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35" name="Google Shape;2035;p7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36" name="Google Shape;2036;p7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37" name="Google Shape;2037;p7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38" name="Google Shape;2038;p7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39" name="Google Shape;2039;p7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40" name="Google Shape;2040;p7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41" name="Google Shape;2041;p7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42" name="Google Shape;2042;p7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43" name="Google Shape;2043;p7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44" name="Google Shape;2044;p7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45" name="Google Shape;2045;p7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46" name="Google Shape;2046;p7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47" name="Google Shape;2047;p7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48" name="Google Shape;2048;p7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49" name="Google Shape;2049;p7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50" name="Google Shape;2050;p7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51" name="Google Shape;2051;p7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52" name="Google Shape;2052;p7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53" name="Google Shape;2053;p7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54" name="Google Shape;2054;p7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55" name="Google Shape;2055;p7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56" name="Google Shape;2056;p7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57" name="Google Shape;2057;p7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58" name="Google Shape;2058;p7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59" name="Google Shape;2059;p7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60" name="Google Shape;2060;p7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61" name="Google Shape;2061;p7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62" name="Google Shape;2062;p7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63" name="Google Shape;2063;p7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64" name="Google Shape;2064;p7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65" name="Google Shape;2065;p7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66" name="Google Shape;2066;p7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67" name="Google Shape;2067;p7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68" name="Google Shape;2068;p7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69" name="Google Shape;2069;p7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70" name="Google Shape;2070;p7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71" name="Google Shape;2071;p7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72" name="Google Shape;2072;p7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73" name="Google Shape;2073;p7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74" name="Google Shape;2074;p7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75" name="Google Shape;2075;p7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76" name="Google Shape;2076;p7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77" name="Google Shape;2077;p7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78" name="Google Shape;2078;p7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79" name="Google Shape;2079;p7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80" name="Google Shape;2080;p7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81" name="Google Shape;2081;p7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82" name="Google Shape;2082;p7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83" name="Google Shape;2083;p7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84" name="Google Shape;2084;p7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85" name="Google Shape;2085;p7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86" name="Google Shape;2086;p7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87" name="Google Shape;2087;p7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88" name="Google Shape;2088;p7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89" name="Google Shape;2089;p7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90" name="Google Shape;2090;p7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91" name="Google Shape;2091;p7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92" name="Google Shape;2092;p7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93" name="Google Shape;2093;p7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94" name="Google Shape;2094;p7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95" name="Google Shape;2095;p7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96" name="Google Shape;2096;p7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97" name="Google Shape;2097;p7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98" name="Google Shape;2098;p7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099" name="Google Shape;2099;p7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00" name="Google Shape;2100;p7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01" name="Google Shape;2101;p7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02" name="Google Shape;2102;p7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03" name="Google Shape;2103;p7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04" name="Google Shape;2104;p7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05" name="Google Shape;2105;p7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06" name="Google Shape;2106;p7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07" name="Google Shape;2107;p7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08" name="Google Shape;2108;p7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09" name="Google Shape;2109;p7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10" name="Google Shape;2110;p7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11" name="Google Shape;2111;p7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12" name="Google Shape;2112;p7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13" name="Google Shape;2113;p7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14" name="Google Shape;2114;p7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15" name="Google Shape;2115;p7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16" name="Google Shape;2116;p7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17" name="Google Shape;2117;p7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18" name="Google Shape;2118;p7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19" name="Google Shape;2119;p7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20" name="Google Shape;2120;p7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21" name="Google Shape;2121;p7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22" name="Google Shape;2122;p7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23" name="Google Shape;2123;p7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24" name="Google Shape;2124;p7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25" name="Google Shape;2125;p7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26" name="Google Shape;2126;p7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27" name="Google Shape;2127;p7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28" name="Google Shape;2128;p7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29" name="Google Shape;2129;p7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30" name="Google Shape;2130;p7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31" name="Google Shape;2131;p7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32" name="Google Shape;2132;p7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33" name="Google Shape;2133;p7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34" name="Google Shape;2134;p7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35" name="Google Shape;2135;p7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36" name="Google Shape;2136;p7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37" name="Google Shape;2137;p7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38" name="Google Shape;2138;p7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39" name="Google Shape;2139;p7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40" name="Google Shape;2140;p7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41" name="Google Shape;2141;p7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42" name="Google Shape;2142;p7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43" name="Google Shape;2143;p7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44" name="Google Shape;2144;p7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45" name="Google Shape;2145;p7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46" name="Google Shape;2146;p7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47" name="Google Shape;2147;p7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48" name="Google Shape;2148;p7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49" name="Google Shape;2149;p7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50" name="Google Shape;2150;p7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51" name="Google Shape;2151;p7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52" name="Google Shape;2152;p7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53" name="Google Shape;2153;p7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54" name="Google Shape;2154;p7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55" name="Google Shape;2155;p7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56" name="Google Shape;2156;p7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57" name="Google Shape;2157;p7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58" name="Google Shape;2158;p7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59" name="Google Shape;2159;p7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60" name="Google Shape;2160;p7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61" name="Google Shape;2161;p7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62" name="Google Shape;2162;p7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63" name="Google Shape;2163;p7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64" name="Google Shape;2164;p7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65" name="Google Shape;2165;p7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66" name="Google Shape;2166;p7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67" name="Google Shape;2167;p7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68" name="Google Shape;2168;p7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69" name="Google Shape;2169;p7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70" name="Google Shape;2170;p7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71" name="Google Shape;2171;p7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72" name="Google Shape;2172;p7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73" name="Google Shape;2173;p7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74" name="Google Shape;2174;p7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75" name="Google Shape;2175;p7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76" name="Google Shape;2176;p7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77" name="Google Shape;2177;p7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78" name="Google Shape;2178;p7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79" name="Google Shape;2179;p7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80" name="Google Shape;2180;p7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81" name="Google Shape;2181;p7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82" name="Google Shape;2182;p7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83" name="Google Shape;2183;p7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84" name="Google Shape;2184;p7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85" name="Google Shape;2185;p7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86" name="Google Shape;2186;p7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87" name="Google Shape;2187;p7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88" name="Google Shape;2188;p7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89" name="Google Shape;2189;p7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90" name="Google Shape;2190;p7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91" name="Google Shape;2191;p7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92" name="Google Shape;2192;p7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93" name="Google Shape;2193;p7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94" name="Google Shape;2194;p7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95" name="Google Shape;2195;p7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96" name="Google Shape;2196;p7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97" name="Google Shape;2197;p7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98" name="Google Shape;2198;p7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199" name="Google Shape;2199;p7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00" name="Google Shape;2200;p7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01" name="Google Shape;2201;p7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02" name="Google Shape;2202;p7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03" name="Google Shape;2203;p7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04" name="Google Shape;2204;p7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05" name="Google Shape;2205;p7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06" name="Google Shape;2206;p7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07" name="Google Shape;2207;p7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08" name="Google Shape;2208;p7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09" name="Google Shape;2209;p7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10" name="Google Shape;2210;p7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11" name="Google Shape;2211;p7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12" name="Google Shape;2212;p7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13" name="Google Shape;2213;p7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14" name="Google Shape;2214;p7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15" name="Google Shape;2215;p7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16" name="Google Shape;2216;p7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17" name="Google Shape;2217;p7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18" name="Google Shape;2218;p7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19" name="Google Shape;2219;p7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20" name="Google Shape;2220;p7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21" name="Google Shape;2221;p7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22" name="Google Shape;2222;p7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23" name="Google Shape;2223;p7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24" name="Google Shape;2224;p7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25" name="Google Shape;2225;p7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26" name="Google Shape;2226;p7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27" name="Google Shape;2227;p7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28" name="Google Shape;2228;p7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29" name="Google Shape;2229;p7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30" name="Google Shape;2230;p7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31" name="Google Shape;2231;p7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32" name="Google Shape;2232;p7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33" name="Google Shape;2233;p7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34" name="Google Shape;2234;p7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35" name="Google Shape;2235;p7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36" name="Google Shape;2236;p7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37" name="Google Shape;2237;p7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38" name="Google Shape;2238;p7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39" name="Google Shape;2239;p7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40" name="Google Shape;2240;p7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41" name="Google Shape;2241;p7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42" name="Google Shape;2242;p7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43" name="Google Shape;2243;p7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44" name="Google Shape;2244;p7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45" name="Google Shape;2245;p7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46" name="Google Shape;2246;p7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47" name="Google Shape;2247;p7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48" name="Google Shape;2248;p7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49" name="Google Shape;2249;p7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50" name="Google Shape;2250;p7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51" name="Google Shape;2251;p7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52" name="Google Shape;2252;p7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53" name="Google Shape;2253;p7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54" name="Google Shape;2254;p7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55" name="Google Shape;2255;p7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56" name="Google Shape;2256;p7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57" name="Google Shape;2257;p7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58" name="Google Shape;2258;p7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59" name="Google Shape;2259;p7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60" name="Google Shape;2260;p7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61" name="Google Shape;2261;p7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62" name="Google Shape;2262;p7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63" name="Google Shape;2263;p7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64" name="Google Shape;2264;p7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65" name="Google Shape;2265;p7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66" name="Google Shape;2266;p7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67" name="Google Shape;2267;p7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68" name="Google Shape;2268;p7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69" name="Google Shape;2269;p7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70" name="Google Shape;2270;p7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71" name="Google Shape;2271;p7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72" name="Google Shape;2272;p7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73" name="Google Shape;2273;p7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74" name="Google Shape;2274;p7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75" name="Google Shape;2275;p7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76" name="Google Shape;2276;p7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77" name="Google Shape;2277;p7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78" name="Google Shape;2278;p7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79" name="Google Shape;2279;p7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80" name="Google Shape;2280;p7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81" name="Google Shape;2281;p7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82" name="Google Shape;2282;p7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83" name="Google Shape;2283;p7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84" name="Google Shape;2284;p7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85" name="Google Shape;2285;p7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86" name="Google Shape;2286;p7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87" name="Google Shape;2287;p7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88" name="Google Shape;2288;p7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89" name="Google Shape;2289;p7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90" name="Google Shape;2290;p7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91" name="Google Shape;2291;p7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92" name="Google Shape;2292;p7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93" name="Google Shape;2293;p7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94" name="Google Shape;2294;p7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95" name="Google Shape;2295;p7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96" name="Google Shape;2296;p7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97" name="Google Shape;2297;p7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98" name="Google Shape;2298;p7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299" name="Google Shape;2299;p7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00" name="Google Shape;2300;p7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01" name="Google Shape;2301;p7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02" name="Google Shape;2302;p7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03" name="Google Shape;2303;p7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04" name="Google Shape;2304;p7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05" name="Google Shape;2305;p7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06" name="Google Shape;2306;p7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07" name="Google Shape;2307;p7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08" name="Google Shape;2308;p7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09" name="Google Shape;2309;p7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10" name="Google Shape;2310;p7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11" name="Google Shape;2311;p7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12" name="Google Shape;2312;p7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13" name="Google Shape;2313;p7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14" name="Google Shape;2314;p7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15" name="Google Shape;2315;p7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16" name="Google Shape;2316;p7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17" name="Google Shape;2317;p7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18" name="Google Shape;2318;p7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19" name="Google Shape;2319;p7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20" name="Google Shape;2320;p7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21" name="Google Shape;2321;p7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22" name="Google Shape;2322;p7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23" name="Google Shape;2323;p7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24" name="Google Shape;2324;p7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25" name="Google Shape;2325;p7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26" name="Google Shape;2326;p7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27" name="Google Shape;2327;p7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28" name="Google Shape;2328;p7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29" name="Google Shape;2329;p7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30" name="Google Shape;2330;p7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31" name="Google Shape;2331;p7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32" name="Google Shape;2332;p7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33" name="Google Shape;2333;p7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34" name="Google Shape;2334;p7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35" name="Google Shape;2335;p7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36" name="Google Shape;2336;p7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37" name="Google Shape;2337;p7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38" name="Google Shape;2338;p7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39" name="Google Shape;2339;p7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40" name="Google Shape;2340;p7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41" name="Google Shape;2341;p7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42" name="Google Shape;2342;p7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43" name="Google Shape;2343;p7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44" name="Google Shape;2344;p7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45" name="Google Shape;2345;p7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46" name="Google Shape;2346;p7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47" name="Google Shape;2347;p7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48" name="Google Shape;2348;p7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49" name="Google Shape;2349;p7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50" name="Google Shape;2350;p7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51" name="Google Shape;2351;p7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52" name="Google Shape;2352;p7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53" name="Google Shape;2353;p7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54" name="Google Shape;2354;p7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55" name="Google Shape;2355;p7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56" name="Google Shape;2356;p7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57" name="Google Shape;2357;p7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58" name="Google Shape;2358;p7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59" name="Google Shape;2359;p7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60" name="Google Shape;2360;p7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61" name="Google Shape;2361;p7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62" name="Google Shape;2362;p7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63" name="Google Shape;2363;p7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64" name="Google Shape;2364;p7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65" name="Google Shape;2365;p7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66" name="Google Shape;2366;p7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67" name="Google Shape;2367;p7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68" name="Google Shape;2368;p7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69" name="Google Shape;2369;p7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70" name="Google Shape;2370;p7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71" name="Google Shape;2371;p7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72" name="Google Shape;2372;p7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73" name="Google Shape;2373;p7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74" name="Google Shape;2374;p7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75" name="Google Shape;2375;p7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76" name="Google Shape;2376;p7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77" name="Google Shape;2377;p7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78" name="Google Shape;2378;p7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79" name="Google Shape;2379;p7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80" name="Google Shape;2380;p7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81" name="Google Shape;2381;p7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82" name="Google Shape;2382;p7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83" name="Google Shape;2383;p7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84" name="Google Shape;2384;p7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85" name="Google Shape;2385;p7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86" name="Google Shape;2386;p7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87" name="Google Shape;2387;p7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88" name="Google Shape;2388;p7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89" name="Google Shape;2389;p7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90" name="Google Shape;2390;p7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91" name="Google Shape;2391;p7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92" name="Google Shape;2392;p7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93" name="Google Shape;2393;p7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94" name="Google Shape;2394;p7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95" name="Google Shape;2395;p7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96" name="Google Shape;2396;p7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97" name="Google Shape;2397;p7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98" name="Google Shape;2398;p7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399" name="Google Shape;2399;p7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00" name="Google Shape;2400;p7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01" name="Google Shape;2401;p7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02" name="Google Shape;2402;p7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03" name="Google Shape;2403;p7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04" name="Google Shape;2404;p7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05" name="Google Shape;2405;p7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06" name="Google Shape;2406;p7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07" name="Google Shape;2407;p7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08" name="Google Shape;2408;p7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09" name="Google Shape;2409;p7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10" name="Google Shape;2410;p7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11" name="Google Shape;2411;p7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12" name="Google Shape;2412;p7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13" name="Google Shape;2413;p7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14" name="Google Shape;2414;p7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15" name="Google Shape;2415;p7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16" name="Google Shape;2416;p7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17" name="Google Shape;2417;p7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18" name="Google Shape;2418;p7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19" name="Google Shape;2419;p7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20" name="Google Shape;2420;p7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21" name="Google Shape;2421;p7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22" name="Google Shape;2422;p7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23" name="Google Shape;2423;p7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24" name="Google Shape;2424;p7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25" name="Google Shape;2425;p7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26" name="Google Shape;2426;p7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27" name="Google Shape;2427;p7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28" name="Google Shape;2428;p7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29" name="Google Shape;2429;p7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30" name="Google Shape;2430;p7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31" name="Google Shape;2431;p7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32" name="Google Shape;2432;p7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33" name="Google Shape;2433;p7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34" name="Google Shape;2434;p7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35" name="Google Shape;2435;p7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36" name="Google Shape;2436;p7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37" name="Google Shape;2437;p7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38" name="Google Shape;2438;p7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39" name="Google Shape;2439;p7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40" name="Google Shape;2440;p7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41" name="Google Shape;2441;p7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42" name="Google Shape;2442;p7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43" name="Google Shape;2443;p7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44" name="Google Shape;2444;p7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45" name="Google Shape;2445;p7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46" name="Google Shape;2446;p7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47" name="Google Shape;2447;p7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48" name="Google Shape;2448;p7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49" name="Google Shape;2449;p7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50" name="Google Shape;2450;p7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51" name="Google Shape;2451;p7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52" name="Google Shape;2452;p7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53" name="Google Shape;2453;p7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54" name="Google Shape;2454;p7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55" name="Google Shape;2455;p7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56" name="Google Shape;2456;p7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57" name="Google Shape;2457;p7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58" name="Google Shape;2458;p7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59" name="Google Shape;2459;p7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60" name="Google Shape;2460;p7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61" name="Google Shape;2461;p7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62" name="Google Shape;2462;p7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63" name="Google Shape;2463;p7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64" name="Google Shape;2464;p7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65" name="Google Shape;2465;p7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66" name="Google Shape;2466;p7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67" name="Google Shape;2467;p7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68" name="Google Shape;2468;p7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69" name="Google Shape;2469;p7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70" name="Google Shape;2470;p7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71" name="Google Shape;2471;p7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72" name="Google Shape;2472;p7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73" name="Google Shape;2473;p7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74" name="Google Shape;2474;p7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75" name="Google Shape;2475;p7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76" name="Google Shape;2476;p7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77" name="Google Shape;2477;p7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78" name="Google Shape;2478;p7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79" name="Google Shape;2479;p7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80" name="Google Shape;2480;p7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81" name="Google Shape;2481;p7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82" name="Google Shape;2482;p7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83" name="Google Shape;2483;p7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84" name="Google Shape;2484;p7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85" name="Google Shape;2485;p7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86" name="Google Shape;2486;p7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87" name="Google Shape;2487;p7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88" name="Google Shape;2488;p7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89" name="Google Shape;2489;p7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90" name="Google Shape;2490;p7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91" name="Google Shape;2491;p7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92" name="Google Shape;2492;p7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93" name="Google Shape;2493;p7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94" name="Google Shape;2494;p7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95" name="Google Shape;2495;p7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96" name="Google Shape;2496;p7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97" name="Google Shape;2497;p7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98" name="Google Shape;2498;p7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499" name="Google Shape;2499;p7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00" name="Google Shape;2500;p7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01" name="Google Shape;2501;p7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02" name="Google Shape;2502;p7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03" name="Google Shape;2503;p7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04" name="Google Shape;2504;p7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05" name="Google Shape;2505;p7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06" name="Google Shape;2506;p7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07" name="Google Shape;2507;p7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08" name="Google Shape;2508;p7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09" name="Google Shape;2509;p7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10" name="Google Shape;2510;p7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11" name="Google Shape;2511;p7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12" name="Google Shape;2512;p7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13" name="Google Shape;2513;p7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14" name="Google Shape;2514;p7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15" name="Google Shape;2515;p7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16" name="Google Shape;2516;p7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17" name="Google Shape;2517;p7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18" name="Google Shape;2518;p7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19" name="Google Shape;2519;p7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20" name="Google Shape;2520;p7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21" name="Google Shape;2521;p7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22" name="Google Shape;2522;p7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23" name="Google Shape;2523;p7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24" name="Google Shape;2524;p7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25" name="Google Shape;2525;p7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26" name="Google Shape;2526;p7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27" name="Google Shape;2527;p7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28" name="Google Shape;2528;p7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29" name="Google Shape;2529;p7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30" name="Google Shape;2530;p7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31" name="Google Shape;2531;p7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32" name="Google Shape;2532;p7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33" name="Google Shape;2533;p7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34" name="Google Shape;2534;p7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35" name="Google Shape;2535;p7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36" name="Google Shape;2536;p7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37" name="Google Shape;2537;p7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38" name="Google Shape;2538;p7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39" name="Google Shape;2539;p7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40" name="Google Shape;2540;p7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41" name="Google Shape;2541;p7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42" name="Google Shape;2542;p7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43" name="Google Shape;2543;p7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44" name="Google Shape;2544;p7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45" name="Google Shape;2545;p7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46" name="Google Shape;2546;p7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47" name="Google Shape;2547;p7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48" name="Google Shape;2548;p7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49" name="Google Shape;2549;p7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50" name="Google Shape;2550;p7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51" name="Google Shape;2551;p7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52" name="Google Shape;2552;p7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53" name="Google Shape;2553;p7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54" name="Google Shape;2554;p7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55" name="Google Shape;2555;p7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56" name="Google Shape;2556;p7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57" name="Google Shape;2557;p7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58" name="Google Shape;2558;p7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59" name="Google Shape;2559;p7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60" name="Google Shape;2560;p7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61" name="Google Shape;2561;p7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62" name="Google Shape;2562;p7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63" name="Google Shape;2563;p7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64" name="Google Shape;2564;p7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65" name="Google Shape;2565;p7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66" name="Google Shape;2566;p7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67" name="Google Shape;2567;p7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68" name="Google Shape;2568;p7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69" name="Google Shape;2569;p7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70" name="Google Shape;2570;p7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71" name="Google Shape;2571;p7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72" name="Google Shape;2572;p7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73" name="Google Shape;2573;p7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74" name="Google Shape;2574;p7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75" name="Google Shape;2575;p7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76" name="Google Shape;2576;p7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77" name="Google Shape;2577;p7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78" name="Google Shape;2578;p7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79" name="Google Shape;2579;p7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80" name="Google Shape;2580;p7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81" name="Google Shape;2581;p7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82" name="Google Shape;2582;p7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83" name="Google Shape;2583;p7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84" name="Google Shape;2584;p7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85" name="Google Shape;2585;p7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86" name="Google Shape;2586;p7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87" name="Google Shape;2587;p7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88" name="Google Shape;2588;p7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89" name="Google Shape;2589;p7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90" name="Google Shape;2590;p7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91" name="Google Shape;2591;p7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92" name="Google Shape;2592;p7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93" name="Google Shape;2593;p7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94" name="Google Shape;2594;p7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95" name="Google Shape;2595;p7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96" name="Google Shape;2596;p7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97" name="Google Shape;2597;p7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98" name="Google Shape;2598;p7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599" name="Google Shape;2599;p7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00" name="Google Shape;2600;p7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01" name="Google Shape;2601;p7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02" name="Google Shape;2602;p7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03" name="Google Shape;2603;p7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04" name="Google Shape;2604;p7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05" name="Google Shape;2605;p7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06" name="Google Shape;2606;p7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07" name="Google Shape;2607;p7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08" name="Google Shape;2608;p7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09" name="Google Shape;2609;p7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10" name="Google Shape;2610;p7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11" name="Google Shape;2611;p7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12" name="Google Shape;2612;p7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13" name="Google Shape;2613;p7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14" name="Google Shape;2614;p7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15" name="Google Shape;2615;p7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16" name="Google Shape;2616;p7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17" name="Google Shape;2617;p7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18" name="Google Shape;2618;p7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19" name="Google Shape;2619;p7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20" name="Google Shape;2620;p7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21" name="Google Shape;2621;p7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22" name="Google Shape;2622;p7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23" name="Google Shape;2623;p7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24" name="Google Shape;2624;p7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25" name="Google Shape;2625;p7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26" name="Google Shape;2626;p7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27" name="Google Shape;2627;p7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28" name="Google Shape;2628;p7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29" name="Google Shape;2629;p7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30" name="Google Shape;2630;p7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31" name="Google Shape;2631;p7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32" name="Google Shape;2632;p7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33" name="Google Shape;2633;p7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34" name="Google Shape;2634;p7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35" name="Google Shape;2635;p7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36" name="Google Shape;2636;p7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37" name="Google Shape;2637;p7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38" name="Google Shape;2638;p7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39" name="Google Shape;2639;p7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40" name="Google Shape;2640;p7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41" name="Google Shape;2641;p7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42" name="Google Shape;2642;p7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43" name="Google Shape;2643;p7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44" name="Google Shape;2644;p7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45" name="Google Shape;2645;p7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46" name="Google Shape;2646;p7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47" name="Google Shape;2647;p7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48" name="Google Shape;2648;p7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49" name="Google Shape;2649;p7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50" name="Google Shape;2650;p7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51" name="Google Shape;2651;p7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52" name="Google Shape;2652;p7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53" name="Google Shape;2653;p7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54" name="Google Shape;2654;p7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55" name="Google Shape;2655;p7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56" name="Google Shape;2656;p7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57" name="Google Shape;2657;p7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58" name="Google Shape;2658;p7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59" name="Google Shape;2659;p7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60" name="Google Shape;2660;p7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61" name="Google Shape;2661;p7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62" name="Google Shape;2662;p7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63" name="Google Shape;2663;p7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64" name="Google Shape;2664;p7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65" name="Google Shape;2665;p7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66" name="Google Shape;2666;p7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67" name="Google Shape;2667;p7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68" name="Google Shape;2668;p7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69" name="Google Shape;2669;p7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70" name="Google Shape;2670;p7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71" name="Google Shape;2671;p7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72" name="Google Shape;2672;p7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73" name="Google Shape;2673;p7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74" name="Google Shape;2674;p7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75" name="Google Shape;2675;p7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76" name="Google Shape;2676;p7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77" name="Google Shape;2677;p7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78" name="Google Shape;2678;p7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79" name="Google Shape;2679;p7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80" name="Google Shape;2680;p7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81" name="Google Shape;2681;p7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82" name="Google Shape;2682;p7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83" name="Google Shape;2683;p7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84" name="Google Shape;2684;p7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85" name="Google Shape;2685;p7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86" name="Google Shape;2686;p7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87" name="Google Shape;2687;p7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88" name="Google Shape;2688;p7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89" name="Google Shape;2689;p7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90" name="Google Shape;2690;p7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91" name="Google Shape;2691;p7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92" name="Google Shape;2692;p7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93" name="Google Shape;2693;p7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94" name="Google Shape;2694;p7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95" name="Google Shape;2695;p7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96" name="Google Shape;2696;p7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97" name="Google Shape;2697;p7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98" name="Google Shape;2698;p7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699" name="Google Shape;2699;p7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00" name="Google Shape;2700;p7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01" name="Google Shape;2701;p7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02" name="Google Shape;2702;p7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03" name="Google Shape;2703;p7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04" name="Google Shape;2704;p7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05" name="Google Shape;2705;p7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06" name="Google Shape;2706;p7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07" name="Google Shape;2707;p7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08" name="Google Shape;2708;p7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09" name="Google Shape;2709;p7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10" name="Google Shape;2710;p7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11" name="Google Shape;2711;p7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12" name="Google Shape;2712;p7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13" name="Google Shape;2713;p7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14" name="Google Shape;2714;p7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15" name="Google Shape;2715;p7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16" name="Google Shape;2716;p7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17" name="Google Shape;2717;p7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18" name="Google Shape;2718;p7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19" name="Google Shape;2719;p7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20" name="Google Shape;2720;p7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21" name="Google Shape;2721;p7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22" name="Google Shape;2722;p7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23" name="Google Shape;2723;p7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24" name="Google Shape;2724;p7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25" name="Google Shape;2725;p7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26" name="Google Shape;2726;p7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27" name="Google Shape;2727;p7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28" name="Google Shape;2728;p7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29" name="Google Shape;2729;p7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30" name="Google Shape;2730;p7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31" name="Google Shape;2731;p7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32" name="Google Shape;2732;p7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33" name="Google Shape;2733;p7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34" name="Google Shape;2734;p7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35" name="Google Shape;2735;p7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36" name="Google Shape;2736;p7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37" name="Google Shape;2737;p7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38" name="Google Shape;2738;p7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39" name="Google Shape;2739;p7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40" name="Google Shape;2740;p7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41" name="Google Shape;2741;p7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42" name="Google Shape;2742;p7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43" name="Google Shape;2743;p7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44" name="Google Shape;2744;p7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45" name="Google Shape;2745;p7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46" name="Google Shape;2746;p7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47" name="Google Shape;2747;p7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48" name="Google Shape;2748;p7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49" name="Google Shape;2749;p7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50" name="Google Shape;2750;p7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51" name="Google Shape;2751;p7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52" name="Google Shape;2752;p7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53" name="Google Shape;2753;p7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54" name="Google Shape;2754;p7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55" name="Google Shape;2755;p7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56" name="Google Shape;2756;p7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57" name="Google Shape;2757;p7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58" name="Google Shape;2758;p7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59" name="Google Shape;2759;p7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60" name="Google Shape;2760;p7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61" name="Google Shape;2761;p7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62" name="Google Shape;2762;p7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63" name="Google Shape;2763;p7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64" name="Google Shape;2764;p7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65" name="Google Shape;2765;p7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66" name="Google Shape;2766;p7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67" name="Google Shape;2767;p7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68" name="Google Shape;2768;p7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69" name="Google Shape;2769;p7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70" name="Google Shape;2770;p7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71" name="Google Shape;2771;p7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72" name="Google Shape;2772;p7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73" name="Google Shape;2773;p7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74" name="Google Shape;2774;p7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75" name="Google Shape;2775;p7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76" name="Google Shape;2776;p7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77" name="Google Shape;2777;p7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78" name="Google Shape;2778;p7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79" name="Google Shape;2779;p7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80" name="Google Shape;2780;p7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81" name="Google Shape;2781;p7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82" name="Google Shape;2782;p7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83" name="Google Shape;2783;p7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84" name="Google Shape;2784;p7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85" name="Google Shape;2785;p7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86" name="Google Shape;2786;p7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87" name="Google Shape;2787;p7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88" name="Google Shape;2788;p7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89" name="Google Shape;2789;p7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90" name="Google Shape;2790;p7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91" name="Google Shape;2791;p7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92" name="Google Shape;2792;p7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93" name="Google Shape;2793;p7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94" name="Google Shape;2794;p7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95" name="Google Shape;2795;p7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96" name="Google Shape;2796;p7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97" name="Google Shape;2797;p7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98" name="Google Shape;2798;p7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799" name="Google Shape;2799;p7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00" name="Google Shape;2800;p7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01" name="Google Shape;2801;p7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02" name="Google Shape;2802;p7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03" name="Google Shape;2803;p7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04" name="Google Shape;2804;p7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05" name="Google Shape;2805;p7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06" name="Google Shape;2806;p7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07" name="Google Shape;2807;p7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08" name="Google Shape;2808;p7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09" name="Google Shape;2809;p7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10" name="Google Shape;2810;p7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11" name="Google Shape;2811;p7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12" name="Google Shape;2812;p7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13" name="Google Shape;2813;p7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14" name="Google Shape;2814;p7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15" name="Google Shape;2815;p7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16" name="Google Shape;2816;p7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17" name="Google Shape;2817;p7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18" name="Google Shape;2818;p7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19" name="Google Shape;2819;p7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20" name="Google Shape;2820;p7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21" name="Google Shape;2821;p7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22" name="Google Shape;2822;p7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23" name="Google Shape;2823;p7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24" name="Google Shape;2824;p7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25" name="Google Shape;2825;p7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26" name="Google Shape;2826;p7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27" name="Google Shape;2827;p7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28" name="Google Shape;2828;p7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29" name="Google Shape;2829;p7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30" name="Google Shape;2830;p7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31" name="Google Shape;2831;p7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32" name="Google Shape;2832;p7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33" name="Google Shape;2833;p7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34" name="Google Shape;2834;p7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35" name="Google Shape;2835;p7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36" name="Google Shape;2836;p7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37" name="Google Shape;2837;p7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38" name="Google Shape;2838;p7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39" name="Google Shape;2839;p7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40" name="Google Shape;2840;p7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41" name="Google Shape;2841;p7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42" name="Google Shape;2842;p7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43" name="Google Shape;2843;p7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44" name="Google Shape;2844;p7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45" name="Google Shape;2845;p7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46" name="Google Shape;2846;p7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47" name="Google Shape;2847;p7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48" name="Google Shape;2848;p7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49" name="Google Shape;2849;p7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50" name="Google Shape;2850;p7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51" name="Google Shape;2851;p7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52" name="Google Shape;2852;p7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53" name="Google Shape;2853;p7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54" name="Google Shape;2854;p7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55" name="Google Shape;2855;p7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56" name="Google Shape;2856;p7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57" name="Google Shape;2857;p7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58" name="Google Shape;2858;p7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59" name="Google Shape;2859;p7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60" name="Google Shape;2860;p7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61" name="Google Shape;2861;p7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62" name="Google Shape;2862;p7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63" name="Google Shape;2863;p7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64" name="Google Shape;2864;p7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65" name="Google Shape;2865;p7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66" name="Google Shape;2866;p7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67" name="Google Shape;2867;p7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68" name="Google Shape;2868;p7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69" name="Google Shape;2869;p7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70" name="Google Shape;2870;p7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71" name="Google Shape;2871;p7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72" name="Google Shape;2872;p7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73" name="Google Shape;2873;p7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74" name="Google Shape;2874;p7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75" name="Google Shape;2875;p7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76" name="Google Shape;2876;p7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77" name="Google Shape;2877;p7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78" name="Google Shape;2878;p7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79" name="Google Shape;2879;p7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80" name="Google Shape;2880;p7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81" name="Google Shape;2881;p7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82" name="Google Shape;2882;p7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83" name="Google Shape;2883;p7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84" name="Google Shape;2884;p7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85" name="Google Shape;2885;p7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86" name="Google Shape;2886;p7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87" name="Google Shape;2887;p7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88" name="Google Shape;2888;p7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89" name="Google Shape;2889;p7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90" name="Google Shape;2890;p7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91" name="Google Shape;2891;p7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92" name="Google Shape;2892;p7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93" name="Google Shape;2893;p7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94" name="Google Shape;2894;p7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95" name="Google Shape;2895;p7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96" name="Google Shape;2896;p7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97" name="Google Shape;2897;p7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98" name="Google Shape;2898;p7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899" name="Google Shape;2899;p7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00" name="Google Shape;2900;p7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01" name="Google Shape;2901;p7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02" name="Google Shape;2902;p7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03" name="Google Shape;2903;p7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04" name="Google Shape;2904;p7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05" name="Google Shape;2905;p7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06" name="Google Shape;2906;p7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07" name="Google Shape;2907;p7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08" name="Google Shape;2908;p7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09" name="Google Shape;2909;p7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10" name="Google Shape;2910;p7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11" name="Google Shape;2911;p7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12" name="Google Shape;2912;p7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13" name="Google Shape;2913;p7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14" name="Google Shape;2914;p7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15" name="Google Shape;2915;p7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16" name="Google Shape;2916;p7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17" name="Google Shape;2917;p7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18" name="Google Shape;2918;p7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19" name="Google Shape;2919;p7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20" name="Google Shape;2920;p7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21" name="Google Shape;2921;p7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22" name="Google Shape;2922;p7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23" name="Google Shape;2923;p7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24" name="Google Shape;2924;p7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25" name="Google Shape;2925;p7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26" name="Google Shape;2926;p7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27" name="Google Shape;2927;p7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28" name="Google Shape;2928;p7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29" name="Google Shape;2929;p7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30" name="Google Shape;2930;p7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31" name="Google Shape;2931;p7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32" name="Google Shape;2932;p7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33" name="Google Shape;2933;p7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34" name="Google Shape;2934;p7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35" name="Google Shape;2935;p7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36" name="Google Shape;2936;p7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37" name="Google Shape;2937;p7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38" name="Google Shape;2938;p7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39" name="Google Shape;2939;p7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40" name="Google Shape;2940;p7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41" name="Google Shape;2941;p7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42" name="Google Shape;2942;p7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43" name="Google Shape;2943;p7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44" name="Google Shape;2944;p7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45" name="Google Shape;2945;p7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46" name="Google Shape;2946;p7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47" name="Google Shape;2947;p7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48" name="Google Shape;2948;p7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49" name="Google Shape;2949;p7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50" name="Google Shape;2950;p7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51" name="Google Shape;2951;p7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52" name="Google Shape;2952;p7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53" name="Google Shape;2953;p7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54" name="Google Shape;2954;p7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55" name="Google Shape;2955;p7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56" name="Google Shape;2956;p7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57" name="Google Shape;2957;p7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58" name="Google Shape;2958;p7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59" name="Google Shape;2959;p7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60" name="Google Shape;2960;p7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61" name="Google Shape;2961;p7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62" name="Google Shape;2962;p7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63" name="Google Shape;2963;p7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64" name="Google Shape;2964;p7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65" name="Google Shape;2965;p7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66" name="Google Shape;2966;p7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67" name="Google Shape;2967;p7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68" name="Google Shape;2968;p7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69" name="Google Shape;2969;p7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70" name="Google Shape;2970;p7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71" name="Google Shape;2971;p7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72" name="Google Shape;2972;p7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73" name="Google Shape;2973;p7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74" name="Google Shape;2974;p7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75" name="Google Shape;2975;p7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76" name="Google Shape;2976;p7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77" name="Google Shape;2977;p7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78" name="Google Shape;2978;p7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79" name="Google Shape;2979;p7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80" name="Google Shape;2980;p7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81" name="Google Shape;2981;p7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82" name="Google Shape;2982;p7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83" name="Google Shape;2983;p7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84" name="Google Shape;2984;p7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85" name="Google Shape;2985;p7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86" name="Google Shape;2986;p7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87" name="Google Shape;2987;p7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88" name="Google Shape;2988;p7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89" name="Google Shape;2989;p7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90" name="Google Shape;2990;p7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91" name="Google Shape;2991;p7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92" name="Google Shape;2992;p7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93" name="Google Shape;2993;p7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94" name="Google Shape;2994;p7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95" name="Google Shape;2995;p7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96" name="Google Shape;2996;p7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97" name="Google Shape;2997;p7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98" name="Google Shape;2998;p7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2999" name="Google Shape;2999;p7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00" name="Google Shape;3000;p7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01" name="Google Shape;3001;p7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02" name="Google Shape;3002;p7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03" name="Google Shape;3003;p7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04" name="Google Shape;3004;p7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05" name="Google Shape;3005;p7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06" name="Google Shape;3006;p7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07" name="Google Shape;3007;p7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08" name="Google Shape;3008;p7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09" name="Google Shape;3009;p7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10" name="Google Shape;3010;p7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11" name="Google Shape;3011;p7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12" name="Google Shape;3012;p7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13" name="Google Shape;3013;p7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14" name="Google Shape;3014;p7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15" name="Google Shape;3015;p7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16" name="Google Shape;3016;p7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17" name="Google Shape;3017;p7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18" name="Google Shape;3018;p7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19" name="Google Shape;3019;p7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20" name="Google Shape;3020;p7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21" name="Google Shape;3021;p7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22" name="Google Shape;3022;p7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23" name="Google Shape;3023;p7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24" name="Google Shape;3024;p7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25" name="Google Shape;3025;p7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26" name="Google Shape;3026;p7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27" name="Google Shape;3027;p7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28" name="Google Shape;3028;p7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29" name="Google Shape;3029;p7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30" name="Google Shape;3030;p7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31" name="Google Shape;3031;p7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32" name="Google Shape;3032;p7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33" name="Google Shape;3033;p7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34" name="Google Shape;3034;p7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35" name="Google Shape;3035;p7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36" name="Google Shape;3036;p7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37" name="Google Shape;3037;p7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38" name="Google Shape;3038;p7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39" name="Google Shape;3039;p7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40" name="Google Shape;3040;p7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41" name="Google Shape;3041;p7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42" name="Google Shape;3042;p7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43" name="Google Shape;3043;p7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44" name="Google Shape;3044;p7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45" name="Google Shape;3045;p7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46" name="Google Shape;3046;p7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47" name="Google Shape;3047;p7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48" name="Google Shape;3048;p7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49" name="Google Shape;3049;p7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50" name="Google Shape;3050;p7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51" name="Google Shape;3051;p7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52" name="Google Shape;3052;p7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53" name="Google Shape;3053;p7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54" name="Google Shape;3054;p7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55" name="Google Shape;3055;p7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56" name="Google Shape;3056;p7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57" name="Google Shape;3057;p7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58" name="Google Shape;3058;p7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59" name="Google Shape;3059;p7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60" name="Google Shape;3060;p7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61" name="Google Shape;3061;p7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62" name="Google Shape;3062;p7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63" name="Google Shape;3063;p7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64" name="Google Shape;3064;p7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65" name="Google Shape;3065;p7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66" name="Google Shape;3066;p7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67" name="Google Shape;3067;p7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68" name="Google Shape;3068;p7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69" name="Google Shape;3069;p7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70" name="Google Shape;3070;p7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71" name="Google Shape;3071;p7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72" name="Google Shape;3072;p7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73" name="Google Shape;3073;p7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74" name="Google Shape;3074;p7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75" name="Google Shape;3075;p7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76" name="Google Shape;3076;p7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77" name="Google Shape;3077;p7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78" name="Google Shape;3078;p7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79" name="Google Shape;3079;p7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80" name="Google Shape;3080;p7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81" name="Google Shape;3081;p7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82" name="Google Shape;3082;p7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83" name="Google Shape;3083;p7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84" name="Google Shape;3084;p7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85" name="Google Shape;3085;p7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86" name="Google Shape;3086;p7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87" name="Google Shape;3087;p7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88" name="Google Shape;3088;p7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89" name="Google Shape;3089;p7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90" name="Google Shape;3090;p7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91" name="Google Shape;3091;p7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92" name="Google Shape;3092;p7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93" name="Google Shape;3093;p7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94" name="Google Shape;3094;p7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95" name="Google Shape;3095;p7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96" name="Google Shape;3096;p7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97" name="Google Shape;3097;p7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98" name="Google Shape;3098;p7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099" name="Google Shape;3099;p7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00" name="Google Shape;3100;p7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01" name="Google Shape;3101;p7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02" name="Google Shape;3102;p7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03" name="Google Shape;3103;p7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04" name="Google Shape;3104;p7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05" name="Google Shape;3105;p7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06" name="Google Shape;3106;p7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07" name="Google Shape;3107;p7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08" name="Google Shape;3108;p7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09" name="Google Shape;3109;p7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10" name="Google Shape;3110;p7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11" name="Google Shape;3111;p7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12" name="Google Shape;3112;p7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13" name="Google Shape;3113;p7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14" name="Google Shape;3114;p7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15" name="Google Shape;3115;p7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16" name="Google Shape;3116;p7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17" name="Google Shape;3117;p7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18" name="Google Shape;3118;p7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19" name="Google Shape;3119;p7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20" name="Google Shape;3120;p7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21" name="Google Shape;3121;p7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22" name="Google Shape;3122;p7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23" name="Google Shape;3123;p7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24" name="Google Shape;3124;p7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25" name="Google Shape;3125;p7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26" name="Google Shape;3126;p7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27" name="Google Shape;3127;p7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28" name="Google Shape;3128;p7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29" name="Google Shape;3129;p7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30" name="Google Shape;3130;p7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31" name="Google Shape;3131;p7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32" name="Google Shape;3132;p7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33" name="Google Shape;3133;p7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34" name="Google Shape;3134;p7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35" name="Google Shape;3135;p7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36" name="Google Shape;3136;p7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37" name="Google Shape;3137;p7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38" name="Google Shape;3138;p7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39" name="Google Shape;3139;p7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40" name="Google Shape;3140;p7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41" name="Google Shape;3141;p7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42" name="Google Shape;3142;p7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43" name="Google Shape;3143;p7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44" name="Google Shape;3144;p7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45" name="Google Shape;3145;p7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46" name="Google Shape;3146;p7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47" name="Google Shape;3147;p7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48" name="Google Shape;3148;p7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49" name="Google Shape;3149;p7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50" name="Google Shape;3150;p7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51" name="Google Shape;3151;p7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52" name="Google Shape;3152;p7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53" name="Google Shape;3153;p7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54" name="Google Shape;3154;p7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55" name="Google Shape;3155;p7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56" name="Google Shape;3156;p7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57" name="Google Shape;3157;p7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58" name="Google Shape;3158;p7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59" name="Google Shape;3159;p7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60" name="Google Shape;3160;p7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61" name="Google Shape;3161;p7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62" name="Google Shape;3162;p7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63" name="Google Shape;3163;p7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64" name="Google Shape;3164;p7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65" name="Google Shape;3165;p7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66" name="Google Shape;3166;p7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67" name="Google Shape;3167;p7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68" name="Google Shape;3168;p7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69" name="Google Shape;3169;p7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70" name="Google Shape;3170;p7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71" name="Google Shape;3171;p7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72" name="Google Shape;3172;p7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73" name="Google Shape;3173;p7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74" name="Google Shape;3174;p7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75" name="Google Shape;3175;p7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76" name="Google Shape;3176;p7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77" name="Google Shape;3177;p7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78" name="Google Shape;3178;p7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79" name="Google Shape;3179;p7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80" name="Google Shape;3180;p7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81" name="Google Shape;3181;p7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82" name="Google Shape;3182;p7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83" name="Google Shape;3183;p7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84" name="Google Shape;3184;p7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85" name="Google Shape;3185;p7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86" name="Google Shape;3186;p7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87" name="Google Shape;3187;p7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88" name="Google Shape;3188;p7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89" name="Google Shape;3189;p7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90" name="Google Shape;3190;p7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91" name="Google Shape;3191;p7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92" name="Google Shape;3192;p7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93" name="Google Shape;3193;p7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94" name="Google Shape;3194;p7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95" name="Google Shape;3195;p7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96" name="Google Shape;3196;p7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97" name="Google Shape;3197;p7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98" name="Google Shape;3198;p7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199" name="Google Shape;3199;p7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00" name="Google Shape;3200;p7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01" name="Google Shape;3201;p7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02" name="Google Shape;3202;p7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03" name="Google Shape;3203;p7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04" name="Google Shape;3204;p7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05" name="Google Shape;3205;p7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06" name="Google Shape;3206;p7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07" name="Google Shape;3207;p7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08" name="Google Shape;3208;p7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09" name="Google Shape;3209;p7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10" name="Google Shape;3210;p7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11" name="Google Shape;3211;p7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12" name="Google Shape;3212;p7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13" name="Google Shape;3213;p7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14" name="Google Shape;3214;p7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15" name="Google Shape;3215;p7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16" name="Google Shape;3216;p7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17" name="Google Shape;3217;p7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18" name="Google Shape;3218;p7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19" name="Google Shape;3219;p7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20" name="Google Shape;3220;p7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21" name="Google Shape;3221;p7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22" name="Google Shape;3222;p7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23" name="Google Shape;3223;p7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24" name="Google Shape;3224;p7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25" name="Google Shape;3225;p7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26" name="Google Shape;3226;p7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27" name="Google Shape;3227;p7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28" name="Google Shape;3228;p7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29" name="Google Shape;3229;p7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30" name="Google Shape;3230;p7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31" name="Google Shape;3231;p7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32" name="Google Shape;3232;p7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33" name="Google Shape;3233;p7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34" name="Google Shape;3234;p7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35" name="Google Shape;3235;p7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36" name="Google Shape;3236;p7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37" name="Google Shape;3237;p7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38" name="Google Shape;3238;p7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39" name="Google Shape;3239;p7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40" name="Google Shape;3240;p7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41" name="Google Shape;3241;p7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42" name="Google Shape;3242;p7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43" name="Google Shape;3243;p7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44" name="Google Shape;3244;p7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45" name="Google Shape;3245;p7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46" name="Google Shape;3246;p7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47" name="Google Shape;3247;p7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48" name="Google Shape;3248;p7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49" name="Google Shape;3249;p7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50" name="Google Shape;3250;p7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51" name="Google Shape;3251;p7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52" name="Google Shape;3252;p7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53" name="Google Shape;3253;p7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54" name="Google Shape;3254;p7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55" name="Google Shape;3255;p7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56" name="Google Shape;3256;p7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57" name="Google Shape;3257;p7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58" name="Google Shape;3258;p7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59" name="Google Shape;3259;p7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60" name="Google Shape;3260;p7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61" name="Google Shape;3261;p7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62" name="Google Shape;3262;p7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63" name="Google Shape;3263;p7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64" name="Google Shape;3264;p7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65" name="Google Shape;3265;p7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66" name="Google Shape;3266;p7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67" name="Google Shape;3267;p7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68" name="Google Shape;3268;p7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69" name="Google Shape;3269;p7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70" name="Google Shape;3270;p7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71" name="Google Shape;3271;p7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72" name="Google Shape;3272;p7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73" name="Google Shape;3273;p7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74" name="Google Shape;3274;p7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75" name="Google Shape;3275;p7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76" name="Google Shape;3276;p7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77" name="Google Shape;3277;p7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78" name="Google Shape;3278;p7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79" name="Google Shape;3279;p7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80" name="Google Shape;3280;p7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81" name="Google Shape;3281;p7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82" name="Google Shape;3282;p7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83" name="Google Shape;3283;p7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84" name="Google Shape;3284;p7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85" name="Google Shape;3285;p7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86" name="Google Shape;3286;p7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87" name="Google Shape;3287;p7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88" name="Google Shape;3288;p7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89" name="Google Shape;3289;p7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90" name="Google Shape;3290;p7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91" name="Google Shape;3291;p7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92" name="Google Shape;3292;p7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93" name="Google Shape;3293;p7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94" name="Google Shape;3294;p7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95" name="Google Shape;3295;p7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96" name="Google Shape;3296;p7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97" name="Google Shape;3297;p7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98" name="Google Shape;3298;p7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299" name="Google Shape;3299;p7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00" name="Google Shape;3300;p7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01" name="Google Shape;3301;p7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02" name="Google Shape;3302;p7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03" name="Google Shape;3303;p7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04" name="Google Shape;3304;p7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05" name="Google Shape;3305;p7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06" name="Google Shape;3306;p7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07" name="Google Shape;3307;p7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08" name="Google Shape;3308;p7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09" name="Google Shape;3309;p7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10" name="Google Shape;3310;p7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11" name="Google Shape;3311;p7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12" name="Google Shape;3312;p7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13" name="Google Shape;3313;p7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14" name="Google Shape;3314;p7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15" name="Google Shape;3315;p7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16" name="Google Shape;3316;p7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17" name="Google Shape;3317;p7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18" name="Google Shape;3318;p7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19" name="Google Shape;3319;p7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20" name="Google Shape;3320;p7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21" name="Google Shape;3321;p7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22" name="Google Shape;3322;p7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23" name="Google Shape;3323;p7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24" name="Google Shape;3324;p7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25" name="Google Shape;3325;p7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26" name="Google Shape;3326;p7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27" name="Google Shape;3327;p7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28" name="Google Shape;3328;p7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29" name="Google Shape;3329;p7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30" name="Google Shape;3330;p7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31" name="Google Shape;3331;p7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32" name="Google Shape;3332;p7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33" name="Google Shape;3333;p7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34" name="Google Shape;3334;p7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35" name="Google Shape;3335;p7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36" name="Google Shape;3336;p7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37" name="Google Shape;3337;p7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38" name="Google Shape;3338;p7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39" name="Google Shape;3339;p7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40" name="Google Shape;3340;p7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41" name="Google Shape;3341;p7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42" name="Google Shape;3342;p7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43" name="Google Shape;3343;p7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44" name="Google Shape;3344;p7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45" name="Google Shape;3345;p7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46" name="Google Shape;3346;p7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47" name="Google Shape;3347;p7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48" name="Google Shape;3348;p7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49" name="Google Shape;3349;p7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50" name="Google Shape;3350;p7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51" name="Google Shape;3351;p7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52" name="Google Shape;3352;p7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53" name="Google Shape;3353;p7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54" name="Google Shape;3354;p7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55" name="Google Shape;3355;p7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56" name="Google Shape;3356;p7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57" name="Google Shape;3357;p7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58" name="Google Shape;3358;p7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59" name="Google Shape;3359;p7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60" name="Google Shape;3360;p7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61" name="Google Shape;3361;p7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62" name="Google Shape;3362;p7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63" name="Google Shape;3363;p7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64" name="Google Shape;3364;p7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65" name="Google Shape;3365;p7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66" name="Google Shape;3366;p7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67" name="Google Shape;3367;p7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68" name="Google Shape;3368;p7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69" name="Google Shape;3369;p7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70" name="Google Shape;3370;p7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71" name="Google Shape;3371;p7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72" name="Google Shape;3372;p7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73" name="Google Shape;3373;p7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74" name="Google Shape;3374;p7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75" name="Google Shape;3375;p7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76" name="Google Shape;3376;p7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77" name="Google Shape;3377;p7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78" name="Google Shape;3378;p7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79" name="Google Shape;3379;p7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80" name="Google Shape;3380;p7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81" name="Google Shape;3381;p7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82" name="Google Shape;3382;p7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83" name="Google Shape;3383;p7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84" name="Google Shape;3384;p7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85" name="Google Shape;3385;p7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86" name="Google Shape;3386;p7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87" name="Google Shape;3387;p7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88" name="Google Shape;3388;p7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89" name="Google Shape;3389;p7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90" name="Google Shape;3390;p7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91" name="Google Shape;3391;p7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92" name="Google Shape;3392;p7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93" name="Google Shape;3393;p7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94" name="Google Shape;3394;p7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95" name="Google Shape;3395;p7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96" name="Google Shape;3396;p7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97" name="Google Shape;3397;p7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98" name="Google Shape;3398;p7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399" name="Google Shape;3399;p7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00" name="Google Shape;3400;p7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01" name="Google Shape;3401;p7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02" name="Google Shape;3402;p7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03" name="Google Shape;3403;p7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04" name="Google Shape;3404;p7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05" name="Google Shape;3405;p7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06" name="Google Shape;3406;p7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07" name="Google Shape;3407;p7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08" name="Google Shape;3408;p7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09" name="Google Shape;3409;p7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10" name="Google Shape;3410;p7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11" name="Google Shape;3411;p7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12" name="Google Shape;3412;p7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13" name="Google Shape;3413;p7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14" name="Google Shape;3414;p7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15" name="Google Shape;3415;p7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16" name="Google Shape;3416;p7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17" name="Google Shape;3417;p7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18" name="Google Shape;3418;p7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19" name="Google Shape;3419;p7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20" name="Google Shape;3420;p7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21" name="Google Shape;3421;p7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22" name="Google Shape;3422;p7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23" name="Google Shape;3423;p7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24" name="Google Shape;3424;p7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25" name="Google Shape;3425;p7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26" name="Google Shape;3426;p7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27" name="Google Shape;3427;p7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28" name="Google Shape;3428;p7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29" name="Google Shape;3429;p7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30" name="Google Shape;3430;p7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31" name="Google Shape;3431;p7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32" name="Google Shape;3432;p7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33" name="Google Shape;3433;p7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34" name="Google Shape;3434;p7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35" name="Google Shape;3435;p7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36" name="Google Shape;3436;p7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37" name="Google Shape;3437;p7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38" name="Google Shape;3438;p7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39" name="Google Shape;3439;p7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40" name="Google Shape;3440;p7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41" name="Google Shape;3441;p7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42" name="Google Shape;3442;p7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43" name="Google Shape;3443;p7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44" name="Google Shape;3444;p7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45" name="Google Shape;3445;p7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46" name="Google Shape;3446;p7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47" name="Google Shape;3447;p7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48" name="Google Shape;3448;p7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49" name="Google Shape;3449;p7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50" name="Google Shape;3450;p7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51" name="Google Shape;3451;p7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52" name="Google Shape;3452;p7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53" name="Google Shape;3453;p7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54" name="Google Shape;3454;p7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55" name="Google Shape;3455;p7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56" name="Google Shape;3456;p7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57" name="Google Shape;3457;p7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58" name="Google Shape;3458;p7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59" name="Google Shape;3459;p7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60" name="Google Shape;3460;p7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61" name="Google Shape;3461;p7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62" name="Google Shape;3462;p7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63" name="Google Shape;3463;p7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3464" name="Google Shape;3464;p75"/>
          <p:cNvGrpSpPr/>
          <p:nvPr/>
        </p:nvGrpSpPr>
        <p:grpSpPr>
          <a:xfrm>
            <a:off x="608956" y="1596703"/>
            <a:ext cx="1340700" cy="724583"/>
            <a:chOff x="2654821" y="2311071"/>
            <a:chExt cx="2279715" cy="1262120"/>
          </a:xfrm>
        </p:grpSpPr>
        <p:grpSp>
          <p:nvGrpSpPr>
            <p:cNvPr id="3465" name="Google Shape;3465;p75"/>
            <p:cNvGrpSpPr/>
            <p:nvPr/>
          </p:nvGrpSpPr>
          <p:grpSpPr>
            <a:xfrm>
              <a:off x="4034269" y="2840745"/>
              <a:ext cx="40212" cy="36437"/>
              <a:chOff x="4293400" y="2574725"/>
              <a:chExt cx="84425" cy="80100"/>
            </a:xfrm>
          </p:grpSpPr>
          <p:sp>
            <p:nvSpPr>
              <p:cNvPr id="3466" name="Google Shape;3466;p7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467" name="Google Shape;3467;p7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3468" name="Google Shape;3468;p75"/>
            <p:cNvGrpSpPr/>
            <p:nvPr/>
          </p:nvGrpSpPr>
          <p:grpSpPr>
            <a:xfrm>
              <a:off x="3894606" y="2334874"/>
              <a:ext cx="913198" cy="518984"/>
              <a:chOff x="4000175" y="1462675"/>
              <a:chExt cx="1917275" cy="1140875"/>
            </a:xfrm>
          </p:grpSpPr>
          <p:sp>
            <p:nvSpPr>
              <p:cNvPr id="3469" name="Google Shape;3469;p7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470" name="Google Shape;3470;p75"/>
              <p:cNvGrpSpPr/>
              <p:nvPr/>
            </p:nvGrpSpPr>
            <p:grpSpPr>
              <a:xfrm>
                <a:off x="4000175" y="1462675"/>
                <a:ext cx="1917275" cy="1140875"/>
                <a:chOff x="4000175" y="1462675"/>
                <a:chExt cx="1917275" cy="1140875"/>
              </a:xfrm>
            </p:grpSpPr>
            <p:sp>
              <p:nvSpPr>
                <p:cNvPr id="3471" name="Google Shape;3471;p7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472" name="Google Shape;3472;p7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73" name="Google Shape;3473;p7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74" name="Google Shape;3474;p7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75" name="Google Shape;3475;p7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A6CBC2"/>
                    </a:solidFill>
                  </a:endParaRPr>
                </a:p>
              </p:txBody>
            </p:sp>
            <p:sp>
              <p:nvSpPr>
                <p:cNvPr id="3476" name="Google Shape;3476;p7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grpSp>
          <p:nvGrpSpPr>
            <p:cNvPr id="3477" name="Google Shape;3477;p75"/>
            <p:cNvGrpSpPr/>
            <p:nvPr/>
          </p:nvGrpSpPr>
          <p:grpSpPr>
            <a:xfrm>
              <a:off x="3875768" y="2846704"/>
              <a:ext cx="44796" cy="47366"/>
              <a:chOff x="3960625" y="2587825"/>
              <a:chExt cx="94050" cy="104125"/>
            </a:xfrm>
          </p:grpSpPr>
          <p:sp>
            <p:nvSpPr>
              <p:cNvPr id="3478" name="Google Shape;3478;p7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479" name="Google Shape;3479;p7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3480" name="Google Shape;3480;p75"/>
            <p:cNvGrpSpPr/>
            <p:nvPr/>
          </p:nvGrpSpPr>
          <p:grpSpPr>
            <a:xfrm>
              <a:off x="3782759" y="2807162"/>
              <a:ext cx="82686" cy="85487"/>
              <a:chOff x="3765350" y="2500900"/>
              <a:chExt cx="173600" cy="187925"/>
            </a:xfrm>
          </p:grpSpPr>
          <p:sp>
            <p:nvSpPr>
              <p:cNvPr id="3481" name="Google Shape;3481;p7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482" name="Google Shape;3482;p7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83" name="Google Shape;3483;p7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84" name="Google Shape;3484;p7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85" name="Google Shape;3485;p7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86" name="Google Shape;3486;p7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3487" name="Google Shape;3487;p75"/>
            <p:cNvGrpSpPr/>
            <p:nvPr/>
          </p:nvGrpSpPr>
          <p:grpSpPr>
            <a:xfrm>
              <a:off x="3775674" y="2798496"/>
              <a:ext cx="40545" cy="23564"/>
              <a:chOff x="3750475" y="2481850"/>
              <a:chExt cx="85125" cy="51800"/>
            </a:xfrm>
          </p:grpSpPr>
          <p:sp>
            <p:nvSpPr>
              <p:cNvPr id="3488" name="Google Shape;3488;p7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89" name="Google Shape;3489;p7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490" name="Google Shape;3490;p75"/>
            <p:cNvGrpSpPr/>
            <p:nvPr/>
          </p:nvGrpSpPr>
          <p:grpSpPr>
            <a:xfrm>
              <a:off x="3716946" y="2776024"/>
              <a:ext cx="81971" cy="76912"/>
              <a:chOff x="3627175" y="2432450"/>
              <a:chExt cx="172100" cy="169075"/>
            </a:xfrm>
          </p:grpSpPr>
          <p:sp>
            <p:nvSpPr>
              <p:cNvPr id="3491" name="Google Shape;3491;p7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92" name="Google Shape;3492;p7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493" name="Google Shape;3493;p7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494" name="Google Shape;3494;p75"/>
            <p:cNvGrpSpPr/>
            <p:nvPr/>
          </p:nvGrpSpPr>
          <p:grpSpPr>
            <a:xfrm>
              <a:off x="3685682" y="2845624"/>
              <a:ext cx="29311" cy="45055"/>
              <a:chOff x="3561536" y="2585450"/>
              <a:chExt cx="61539" cy="99045"/>
            </a:xfrm>
          </p:grpSpPr>
          <p:sp>
            <p:nvSpPr>
              <p:cNvPr id="3495" name="Google Shape;3495;p7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496" name="Google Shape;3496;p7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497" name="Google Shape;3497;p75"/>
            <p:cNvGrpSpPr/>
            <p:nvPr/>
          </p:nvGrpSpPr>
          <p:grpSpPr>
            <a:xfrm>
              <a:off x="3849905" y="2572252"/>
              <a:ext cx="74339" cy="119559"/>
              <a:chOff x="3906325" y="1984500"/>
              <a:chExt cx="156075" cy="262825"/>
            </a:xfrm>
          </p:grpSpPr>
          <p:sp>
            <p:nvSpPr>
              <p:cNvPr id="3498" name="Google Shape;3498;p7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499" name="Google Shape;3499;p7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3500" name="Google Shape;3500;p75"/>
            <p:cNvGrpSpPr/>
            <p:nvPr/>
          </p:nvGrpSpPr>
          <p:grpSpPr>
            <a:xfrm>
              <a:off x="2654821" y="2414345"/>
              <a:ext cx="667570" cy="558731"/>
              <a:chOff x="1397225" y="1637375"/>
              <a:chExt cx="1401575" cy="1228250"/>
            </a:xfrm>
          </p:grpSpPr>
          <p:sp>
            <p:nvSpPr>
              <p:cNvPr id="3501" name="Google Shape;3501;p7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502" name="Google Shape;3502;p75"/>
              <p:cNvGrpSpPr/>
              <p:nvPr/>
            </p:nvGrpSpPr>
            <p:grpSpPr>
              <a:xfrm>
                <a:off x="1397225" y="1637375"/>
                <a:ext cx="1398775" cy="1228250"/>
                <a:chOff x="1397225" y="1637375"/>
                <a:chExt cx="1398775" cy="1228250"/>
              </a:xfrm>
            </p:grpSpPr>
            <p:sp>
              <p:nvSpPr>
                <p:cNvPr id="3503" name="Google Shape;3503;p7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04" name="Google Shape;3504;p7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grpSp>
          <p:nvGrpSpPr>
            <p:cNvPr id="3505" name="Google Shape;3505;p75"/>
            <p:cNvGrpSpPr/>
            <p:nvPr/>
          </p:nvGrpSpPr>
          <p:grpSpPr>
            <a:xfrm>
              <a:off x="3230417" y="3103734"/>
              <a:ext cx="282982" cy="280332"/>
              <a:chOff x="2605700" y="3152850"/>
              <a:chExt cx="594125" cy="616250"/>
            </a:xfrm>
          </p:grpSpPr>
          <p:sp>
            <p:nvSpPr>
              <p:cNvPr id="3506" name="Google Shape;3506;p7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507" name="Google Shape;3507;p7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FF6B65"/>
                  </a:solidFill>
                </a:endParaRPr>
              </a:p>
            </p:txBody>
          </p:sp>
        </p:grpSp>
        <p:grpSp>
          <p:nvGrpSpPr>
            <p:cNvPr id="3508" name="Google Shape;3508;p75"/>
            <p:cNvGrpSpPr/>
            <p:nvPr/>
          </p:nvGrpSpPr>
          <p:grpSpPr>
            <a:xfrm>
              <a:off x="3265985" y="3226989"/>
              <a:ext cx="87151" cy="346202"/>
              <a:chOff x="2680375" y="3423800"/>
              <a:chExt cx="182975" cy="761050"/>
            </a:xfrm>
          </p:grpSpPr>
          <p:sp>
            <p:nvSpPr>
              <p:cNvPr id="3509" name="Google Shape;3509;p7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510" name="Google Shape;3510;p7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3511" name="Google Shape;3511;p75"/>
            <p:cNvGrpSpPr/>
            <p:nvPr/>
          </p:nvGrpSpPr>
          <p:grpSpPr>
            <a:xfrm>
              <a:off x="3855466" y="3289811"/>
              <a:ext cx="112514" cy="94210"/>
              <a:chOff x="3918000" y="3561900"/>
              <a:chExt cx="236225" cy="207100"/>
            </a:xfrm>
          </p:grpSpPr>
          <p:sp>
            <p:nvSpPr>
              <p:cNvPr id="3512" name="Google Shape;3512;p7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513" name="Google Shape;3513;p7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3514" name="Google Shape;3514;p7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15" name="Google Shape;3515;p7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16" name="Google Shape;3516;p7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FF6B65"/>
                </a:solidFill>
              </a:endParaRPr>
            </a:p>
          </p:txBody>
        </p:sp>
        <p:grpSp>
          <p:nvGrpSpPr>
            <p:cNvPr id="3517" name="Google Shape;3517;p75"/>
            <p:cNvGrpSpPr/>
            <p:nvPr/>
          </p:nvGrpSpPr>
          <p:grpSpPr>
            <a:xfrm>
              <a:off x="2905224" y="2311071"/>
              <a:ext cx="596721" cy="528992"/>
              <a:chOff x="1922950" y="1410350"/>
              <a:chExt cx="1252825" cy="1162875"/>
            </a:xfrm>
          </p:grpSpPr>
          <p:sp>
            <p:nvSpPr>
              <p:cNvPr id="3518" name="Google Shape;3518;p7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19" name="Google Shape;3519;p7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20" name="Google Shape;3520;p7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21" name="Google Shape;3521;p7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22" name="Google Shape;3522;p7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23" name="Google Shape;3523;p7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24" name="Google Shape;3524;p7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25" name="Google Shape;3525;p7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26" name="Google Shape;3526;p7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27" name="Google Shape;3527;p7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28" name="Google Shape;3528;p7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29" name="Google Shape;3529;p7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30" name="Google Shape;3530;p7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31" name="Google Shape;3531;p7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32" name="Google Shape;3532;p7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33" name="Google Shape;3533;p7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A6CBC2"/>
                  </a:solidFill>
                </a:endParaRPr>
              </a:p>
            </p:txBody>
          </p:sp>
        </p:grpSp>
        <p:sp>
          <p:nvSpPr>
            <p:cNvPr id="3534" name="Google Shape;3534;p7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35" name="Google Shape;3535;p7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36" name="Google Shape;3536;p7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37" name="Google Shape;3537;p7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38" name="Google Shape;3538;p7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39" name="Google Shape;3539;p7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40" name="Google Shape;3540;p7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41" name="Google Shape;3541;p7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42" name="Google Shape;3542;p7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43" name="Google Shape;3543;p7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44" name="Google Shape;3544;p7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45" name="Google Shape;3545;p7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46" name="Google Shape;3546;p7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47" name="Google Shape;3547;p7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48" name="Google Shape;3548;p7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49" name="Google Shape;3549;p7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50" name="Google Shape;3550;p7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51" name="Google Shape;3551;p7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52" name="Google Shape;3552;p7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53" name="Google Shape;3553;p7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FF6B65"/>
                </a:solidFill>
              </a:endParaRPr>
            </a:p>
          </p:txBody>
        </p:sp>
        <p:sp>
          <p:nvSpPr>
            <p:cNvPr id="3554" name="Google Shape;3554;p7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A6CBC2"/>
                </a:solidFill>
              </a:endParaRPr>
            </a:p>
          </p:txBody>
        </p:sp>
        <p:sp>
          <p:nvSpPr>
            <p:cNvPr id="3555" name="Google Shape;3555;p7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3556" name="Google Shape;3556;p75"/>
            <p:cNvGrpSpPr/>
            <p:nvPr/>
          </p:nvGrpSpPr>
          <p:grpSpPr>
            <a:xfrm>
              <a:off x="3280929" y="3294542"/>
              <a:ext cx="109894" cy="272224"/>
              <a:chOff x="2711750" y="3572300"/>
              <a:chExt cx="230725" cy="598425"/>
            </a:xfrm>
          </p:grpSpPr>
          <p:sp>
            <p:nvSpPr>
              <p:cNvPr id="3557" name="Google Shape;3557;p7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58" name="Google Shape;3558;p7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3559" name="Google Shape;3559;p7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3560" name="Google Shape;3560;p75"/>
            <p:cNvGrpSpPr/>
            <p:nvPr/>
          </p:nvGrpSpPr>
          <p:grpSpPr>
            <a:xfrm>
              <a:off x="3790439" y="2408636"/>
              <a:ext cx="73017" cy="75684"/>
              <a:chOff x="3781475" y="1624825"/>
              <a:chExt cx="153300" cy="166375"/>
            </a:xfrm>
          </p:grpSpPr>
          <p:sp>
            <p:nvSpPr>
              <p:cNvPr id="3561" name="Google Shape;3561;p7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62" name="Google Shape;3562;p7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63" name="Google Shape;3563;p7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64" name="Google Shape;3564;p7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3565" name="Google Shape;3565;p7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66" name="Google Shape;3566;p7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67" name="Google Shape;3567;p7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68" name="Google Shape;3568;p7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69" name="Google Shape;3569;p7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70" name="Google Shape;3570;p7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71" name="Google Shape;3571;p7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3572" name="Google Shape;3572;p75"/>
            <p:cNvGrpSpPr/>
            <p:nvPr/>
          </p:nvGrpSpPr>
          <p:grpSpPr>
            <a:xfrm>
              <a:off x="4403342" y="3107749"/>
              <a:ext cx="316680" cy="101374"/>
              <a:chOff x="5068275" y="3161675"/>
              <a:chExt cx="664875" cy="222850"/>
            </a:xfrm>
          </p:grpSpPr>
          <p:sp>
            <p:nvSpPr>
              <p:cNvPr id="3573" name="Google Shape;3573;p7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74" name="Google Shape;3574;p7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75" name="Google Shape;3575;p7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76" name="Google Shape;3576;p7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3577" name="Google Shape;3577;p7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78" name="Google Shape;3578;p7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79" name="Google Shape;3579;p7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80" name="Google Shape;3580;p7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81" name="Google Shape;3581;p7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82" name="Google Shape;3582;p7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83" name="Google Shape;3583;p7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84" name="Google Shape;3584;p7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85" name="Google Shape;3585;p7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86" name="Google Shape;3586;p7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87" name="Google Shape;3587;p7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88" name="Google Shape;3588;p7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89" name="Google Shape;3589;p7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90" name="Google Shape;3590;p7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91" name="Google Shape;3591;p7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92" name="Google Shape;3592;p7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93" name="Google Shape;3593;p7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94" name="Google Shape;3594;p7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95" name="Google Shape;3595;p7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96" name="Google Shape;3596;p7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97" name="Google Shape;3597;p7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98" name="Google Shape;3598;p7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599" name="Google Shape;3599;p7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00" name="Google Shape;3600;p7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01" name="Google Shape;3601;p7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02" name="Google Shape;3602;p7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03" name="Google Shape;3603;p7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04" name="Google Shape;3604;p7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05" name="Google Shape;3605;p7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3606" name="Google Shape;3606;p75"/>
            <p:cNvGrpSpPr/>
            <p:nvPr/>
          </p:nvGrpSpPr>
          <p:grpSpPr>
            <a:xfrm>
              <a:off x="3697513" y="2707266"/>
              <a:ext cx="59549" cy="79733"/>
              <a:chOff x="3586375" y="2281300"/>
              <a:chExt cx="125025" cy="175275"/>
            </a:xfrm>
          </p:grpSpPr>
          <p:sp>
            <p:nvSpPr>
              <p:cNvPr id="3607" name="Google Shape;3607;p7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08" name="Google Shape;3608;p7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3609" name="Google Shape;3609;p7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3610" name="Google Shape;3610;p75"/>
            <p:cNvGrpSpPr/>
            <p:nvPr/>
          </p:nvGrpSpPr>
          <p:grpSpPr>
            <a:xfrm>
              <a:off x="4513224" y="3221724"/>
              <a:ext cx="274563" cy="280321"/>
              <a:chOff x="5298975" y="3412225"/>
              <a:chExt cx="576450" cy="616225"/>
            </a:xfrm>
          </p:grpSpPr>
          <p:sp>
            <p:nvSpPr>
              <p:cNvPr id="3611" name="Google Shape;3611;p7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A6CBC2"/>
                  </a:solidFill>
                </a:endParaRPr>
              </a:p>
            </p:txBody>
          </p:sp>
          <p:sp>
            <p:nvSpPr>
              <p:cNvPr id="3612" name="Google Shape;3612;p7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3613" name="Google Shape;3613;p75"/>
            <p:cNvGrpSpPr/>
            <p:nvPr/>
          </p:nvGrpSpPr>
          <p:grpSpPr>
            <a:xfrm>
              <a:off x="4824403" y="3421846"/>
              <a:ext cx="110132" cy="130647"/>
              <a:chOff x="5952300" y="3852150"/>
              <a:chExt cx="231225" cy="287200"/>
            </a:xfrm>
          </p:grpSpPr>
          <p:sp>
            <p:nvSpPr>
              <p:cNvPr id="3614" name="Google Shape;3614;p7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15" name="Google Shape;3615;p7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3616" name="Google Shape;3616;p7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17" name="Google Shape;3617;p7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18" name="Google Shape;3618;p7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19" name="Google Shape;3619;p7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20" name="Google Shape;3620;p7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21" name="Google Shape;3621;p7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22" name="Google Shape;3622;p7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23" name="Google Shape;3623;p7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3624" name="Google Shape;3624;p75"/>
            <p:cNvGrpSpPr/>
            <p:nvPr/>
          </p:nvGrpSpPr>
          <p:grpSpPr>
            <a:xfrm>
              <a:off x="4295710" y="3079670"/>
              <a:ext cx="14968" cy="27135"/>
              <a:chOff x="4842300" y="3099950"/>
              <a:chExt cx="31425" cy="59650"/>
            </a:xfrm>
          </p:grpSpPr>
          <p:sp>
            <p:nvSpPr>
              <p:cNvPr id="3625" name="Google Shape;3625;p7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26" name="Google Shape;3626;p7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27" name="Google Shape;3627;p7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28" name="Google Shape;3628;p7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3629" name="Google Shape;3629;p7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30" name="Google Shape;3630;p7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31" name="Google Shape;3631;p7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32" name="Google Shape;3632;p7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33" name="Google Shape;3633;p7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34" name="Google Shape;3634;p7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35" name="Google Shape;3635;p7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36" name="Google Shape;3636;p7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3637" name="Google Shape;3637;p75"/>
            <p:cNvGrpSpPr/>
            <p:nvPr/>
          </p:nvGrpSpPr>
          <p:grpSpPr>
            <a:xfrm>
              <a:off x="3831056" y="2816010"/>
              <a:ext cx="37378" cy="27612"/>
              <a:chOff x="3866750" y="2520350"/>
              <a:chExt cx="78475" cy="60700"/>
            </a:xfrm>
          </p:grpSpPr>
          <p:sp>
            <p:nvSpPr>
              <p:cNvPr id="3638" name="Google Shape;3638;p7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39" name="Google Shape;3639;p7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40" name="Google Shape;3640;p7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41" name="Google Shape;3641;p7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3642" name="Google Shape;3642;p7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43" name="Google Shape;3643;p7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44" name="Google Shape;3644;p7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45" name="Google Shape;3645;p7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46" name="Google Shape;3646;p7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47" name="Google Shape;3647;p7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48" name="Google Shape;3648;p7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49" name="Google Shape;3649;p7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50" name="Google Shape;3650;p7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51" name="Google Shape;3651;p7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52" name="Google Shape;3652;p7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53" name="Google Shape;3653;p7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54" name="Google Shape;3654;p7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55" name="Google Shape;3655;p7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56" name="Google Shape;3656;p7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57" name="Google Shape;3657;p7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58" name="Google Shape;3658;p7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FF6B65"/>
                </a:solidFill>
              </a:endParaRPr>
            </a:p>
          </p:txBody>
        </p:sp>
        <p:sp>
          <p:nvSpPr>
            <p:cNvPr id="3659" name="Google Shape;3659;p7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60" name="Google Shape;3660;p7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61" name="Google Shape;3661;p7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62" name="Google Shape;3662;p7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63" name="Google Shape;3663;p7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64" name="Google Shape;3664;p7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65" name="Google Shape;3665;p7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66" name="Google Shape;3666;p7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67" name="Google Shape;3667;p7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68" name="Google Shape;3668;p7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69" name="Google Shape;3669;p7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70" name="Google Shape;3670;p7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FF6B65"/>
                </a:solidFill>
              </a:endParaRPr>
            </a:p>
          </p:txBody>
        </p:sp>
        <p:sp>
          <p:nvSpPr>
            <p:cNvPr id="3671" name="Google Shape;3671;p7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72" name="Google Shape;3672;p7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73" name="Google Shape;3673;p7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74" name="Google Shape;3674;p7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75" name="Google Shape;3675;p7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76" name="Google Shape;3676;p7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77" name="Google Shape;3677;p7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78" name="Google Shape;3678;p7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79" name="Google Shape;3679;p7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80" name="Google Shape;3680;p7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81" name="Google Shape;3681;p7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82" name="Google Shape;3682;p7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83" name="Google Shape;3683;p7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nvGrpSpPr>
            <p:cNvPr id="3684" name="Google Shape;3684;p75"/>
            <p:cNvGrpSpPr/>
            <p:nvPr/>
          </p:nvGrpSpPr>
          <p:grpSpPr>
            <a:xfrm>
              <a:off x="3632736" y="3051591"/>
              <a:ext cx="63288" cy="45217"/>
              <a:chOff x="3450375" y="3038225"/>
              <a:chExt cx="132875" cy="99400"/>
            </a:xfrm>
          </p:grpSpPr>
          <p:sp>
            <p:nvSpPr>
              <p:cNvPr id="3685" name="Google Shape;3685;p7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86" name="Google Shape;3686;p7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3687" name="Google Shape;3687;p7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88" name="Google Shape;3688;p7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89" name="Google Shape;3689;p7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90" name="Google Shape;3690;p7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91" name="Google Shape;3691;p7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92" name="Google Shape;3692;p7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93" name="Google Shape;3693;p7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94" name="Google Shape;3694;p7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95" name="Google Shape;3695;p7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A6CBC2"/>
                </a:solidFill>
              </a:endParaRPr>
            </a:p>
          </p:txBody>
        </p:sp>
        <p:sp>
          <p:nvSpPr>
            <p:cNvPr id="3696" name="Google Shape;3696;p7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97" name="Google Shape;3697;p7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98" name="Google Shape;3698;p7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699" name="Google Shape;3699;p7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00" name="Google Shape;3700;p7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01" name="Google Shape;3701;p7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02" name="Google Shape;3702;p7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03" name="Google Shape;3703;p7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04" name="Google Shape;3704;p7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05" name="Google Shape;3705;p7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A6CBC2"/>
                </a:solidFill>
              </a:endParaRPr>
            </a:p>
          </p:txBody>
        </p:sp>
        <p:sp>
          <p:nvSpPr>
            <p:cNvPr id="3706" name="Google Shape;3706;p7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07" name="Google Shape;3707;p7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08" name="Google Shape;3708;p7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09" name="Google Shape;3709;p7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10" name="Google Shape;3710;p7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11" name="Google Shape;3711;p7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sz="1400">
                <a:solidFill>
                  <a:srgbClr val="FF6B65"/>
                </a:solidFill>
              </a:endParaRPr>
            </a:p>
          </p:txBody>
        </p:sp>
        <p:sp>
          <p:nvSpPr>
            <p:cNvPr id="3712" name="Google Shape;3712;p7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13" name="Google Shape;3713;p7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14" name="Google Shape;3714;p7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15" name="Google Shape;3715;p7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16" name="Google Shape;3716;p7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17" name="Google Shape;3717;p7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18" name="Google Shape;3718;p7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19" name="Google Shape;3719;p7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20" name="Google Shape;3720;p7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21" name="Google Shape;3721;p7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3722" name="Google Shape;3722;p75"/>
          <p:cNvGrpSpPr/>
          <p:nvPr/>
        </p:nvGrpSpPr>
        <p:grpSpPr>
          <a:xfrm>
            <a:off x="3389393" y="1614486"/>
            <a:ext cx="1323969" cy="688597"/>
            <a:chOff x="233350" y="949250"/>
            <a:chExt cx="7137300" cy="3802300"/>
          </a:xfrm>
        </p:grpSpPr>
        <p:sp>
          <p:nvSpPr>
            <p:cNvPr id="3723" name="Google Shape;3723;p7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24" name="Google Shape;3724;p7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25" name="Google Shape;3725;p7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26" name="Google Shape;3726;p7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27" name="Google Shape;3727;p7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28" name="Google Shape;3728;p7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29" name="Google Shape;3729;p7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30" name="Google Shape;3730;p7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31" name="Google Shape;3731;p7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32" name="Google Shape;3732;p7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33" name="Google Shape;3733;p7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34" name="Google Shape;3734;p7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35" name="Google Shape;3735;p7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36" name="Google Shape;3736;p7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37" name="Google Shape;3737;p7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38" name="Google Shape;3738;p7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39" name="Google Shape;3739;p7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40" name="Google Shape;3740;p7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41" name="Google Shape;3741;p7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42" name="Google Shape;3742;p7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43" name="Google Shape;3743;p7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44" name="Google Shape;3744;p7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45" name="Google Shape;3745;p7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46" name="Google Shape;3746;p7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47" name="Google Shape;3747;p7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48" name="Google Shape;3748;p7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49" name="Google Shape;3749;p7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50" name="Google Shape;3750;p7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51" name="Google Shape;3751;p7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52" name="Google Shape;3752;p7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53" name="Google Shape;3753;p7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54" name="Google Shape;3754;p7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55" name="Google Shape;3755;p7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56" name="Google Shape;3756;p7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57" name="Google Shape;3757;p7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58" name="Google Shape;3758;p7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59" name="Google Shape;3759;p7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60" name="Google Shape;3760;p7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61" name="Google Shape;3761;p7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62" name="Google Shape;3762;p7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63" name="Google Shape;3763;p7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64" name="Google Shape;3764;p7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65" name="Google Shape;3765;p7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66" name="Google Shape;3766;p7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67" name="Google Shape;3767;p7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68" name="Google Shape;3768;p7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69" name="Google Shape;3769;p7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70" name="Google Shape;3770;p7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71" name="Google Shape;3771;p7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72" name="Google Shape;3772;p7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73" name="Google Shape;3773;p7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3774" name="Google Shape;3774;p75"/>
          <p:cNvGrpSpPr/>
          <p:nvPr/>
        </p:nvGrpSpPr>
        <p:grpSpPr>
          <a:xfrm>
            <a:off x="2061291" y="1591885"/>
            <a:ext cx="1216781" cy="783674"/>
            <a:chOff x="229225" y="549050"/>
            <a:chExt cx="7161750" cy="4615275"/>
          </a:xfrm>
        </p:grpSpPr>
        <p:sp>
          <p:nvSpPr>
            <p:cNvPr id="3775" name="Google Shape;3775;p75"/>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76" name="Google Shape;3776;p75"/>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77" name="Google Shape;3777;p75"/>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78" name="Google Shape;3778;p75"/>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79" name="Google Shape;3779;p75"/>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80" name="Google Shape;3780;p75"/>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81" name="Google Shape;3781;p75"/>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82" name="Google Shape;3782;p75"/>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83" name="Google Shape;3783;p75"/>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84" name="Google Shape;3784;p75"/>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85" name="Google Shape;3785;p75"/>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86" name="Google Shape;3786;p75"/>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87" name="Google Shape;3787;p75"/>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88" name="Google Shape;3788;p75"/>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89" name="Google Shape;3789;p75"/>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90" name="Google Shape;3790;p75"/>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91" name="Google Shape;3791;p75"/>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92" name="Google Shape;3792;p75"/>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93" name="Google Shape;3793;p75"/>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94" name="Google Shape;3794;p75"/>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95" name="Google Shape;3795;p75"/>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96" name="Google Shape;3796;p75"/>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97" name="Google Shape;3797;p75"/>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98" name="Google Shape;3798;p75"/>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799" name="Google Shape;3799;p75"/>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00" name="Google Shape;3800;p75"/>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01" name="Google Shape;3801;p75"/>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02" name="Google Shape;3802;p75"/>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03" name="Google Shape;3803;p75"/>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04" name="Google Shape;3804;p75"/>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05" name="Google Shape;3805;p75"/>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06" name="Google Shape;3806;p75"/>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07" name="Google Shape;3807;p75"/>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08" name="Google Shape;3808;p75"/>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09" name="Google Shape;3809;p75"/>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10" name="Google Shape;3810;p75"/>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11" name="Google Shape;3811;p75"/>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12" name="Google Shape;3812;p75"/>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13" name="Google Shape;3813;p75"/>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14" name="Google Shape;3814;p75"/>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15" name="Google Shape;3815;p75"/>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16" name="Google Shape;3816;p75"/>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17" name="Google Shape;3817;p75"/>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18" name="Google Shape;3818;p75"/>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19" name="Google Shape;3819;p75"/>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20" name="Google Shape;3820;p75"/>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21" name="Google Shape;3821;p75"/>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22" name="Google Shape;3822;p75"/>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23" name="Google Shape;3823;p75"/>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24" name="Google Shape;3824;p75"/>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25" name="Google Shape;3825;p75"/>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26" name="Google Shape;3826;p75"/>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27" name="Google Shape;3827;p75"/>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28" name="Google Shape;3828;p75"/>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29" name="Google Shape;3829;p75"/>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30" name="Google Shape;3830;p75"/>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31" name="Google Shape;3831;p75"/>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32" name="Google Shape;3832;p75"/>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33" name="Google Shape;3833;p75"/>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34" name="Google Shape;3834;p75"/>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35" name="Google Shape;3835;p75"/>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36" name="Google Shape;3836;p75"/>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37" name="Google Shape;3837;p75"/>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38" name="Google Shape;3838;p75"/>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39" name="Google Shape;3839;p75"/>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40" name="Google Shape;3840;p75"/>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41" name="Google Shape;3841;p75"/>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42" name="Google Shape;3842;p75"/>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43" name="Google Shape;3843;p75"/>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44" name="Google Shape;3844;p75"/>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45" name="Google Shape;3845;p75"/>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46" name="Google Shape;3846;p75"/>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47" name="Google Shape;3847;p75"/>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48" name="Google Shape;3848;p75"/>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49" name="Google Shape;3849;p75"/>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50" name="Google Shape;3850;p75"/>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51" name="Google Shape;3851;p75"/>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52" name="Google Shape;3852;p75"/>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53" name="Google Shape;3853;p75"/>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54" name="Google Shape;3854;p75"/>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55" name="Google Shape;3855;p75"/>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56" name="Google Shape;3856;p75"/>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57" name="Google Shape;3857;p75"/>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58" name="Google Shape;3858;p75"/>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59" name="Google Shape;3859;p75"/>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60" name="Google Shape;3860;p75"/>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61" name="Google Shape;3861;p75"/>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62" name="Google Shape;3862;p75"/>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63" name="Google Shape;3863;p75"/>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64" name="Google Shape;3864;p75"/>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65" name="Google Shape;3865;p75"/>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66" name="Google Shape;3866;p75"/>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67" name="Google Shape;3867;p75"/>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68" name="Google Shape;3868;p75"/>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69" name="Google Shape;3869;p75"/>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70" name="Google Shape;3870;p75"/>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71" name="Google Shape;3871;p75"/>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72" name="Google Shape;3872;p75"/>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73" name="Google Shape;3873;p75"/>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74" name="Google Shape;3874;p75"/>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75" name="Google Shape;3875;p75"/>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76" name="Google Shape;3876;p75"/>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77" name="Google Shape;3877;p75"/>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78" name="Google Shape;3878;p75"/>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79" name="Google Shape;3879;p75"/>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80" name="Google Shape;3880;p75"/>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81" name="Google Shape;3881;p75"/>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82" name="Google Shape;3882;p75"/>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83" name="Google Shape;3883;p75"/>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84" name="Google Shape;3884;p75"/>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85" name="Google Shape;3885;p75"/>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86" name="Google Shape;3886;p75"/>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87" name="Google Shape;3887;p75"/>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88" name="Google Shape;3888;p75"/>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89" name="Google Shape;3889;p75"/>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90" name="Google Shape;3890;p75"/>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91" name="Google Shape;3891;p75"/>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grpSp>
        <p:nvGrpSpPr>
          <p:cNvPr id="3892" name="Google Shape;3892;p75"/>
          <p:cNvGrpSpPr/>
          <p:nvPr/>
        </p:nvGrpSpPr>
        <p:grpSpPr>
          <a:xfrm>
            <a:off x="2939124" y="2753634"/>
            <a:ext cx="1782625" cy="1060356"/>
            <a:chOff x="238125" y="732525"/>
            <a:chExt cx="7130500" cy="4241425"/>
          </a:xfrm>
        </p:grpSpPr>
        <p:sp>
          <p:nvSpPr>
            <p:cNvPr id="3893" name="Google Shape;3893;p75"/>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94" name="Google Shape;3894;p75"/>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95" name="Google Shape;3895;p75"/>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96" name="Google Shape;3896;p75"/>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97" name="Google Shape;3897;p75"/>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98" name="Google Shape;3898;p75"/>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899" name="Google Shape;3899;p75"/>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00" name="Google Shape;3900;p75"/>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01" name="Google Shape;3901;p75"/>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02" name="Google Shape;3902;p75"/>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03" name="Google Shape;3903;p75"/>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04" name="Google Shape;3904;p75"/>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05" name="Google Shape;3905;p75"/>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06" name="Google Shape;3906;p75"/>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07" name="Google Shape;3907;p75"/>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08" name="Google Shape;3908;p75"/>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09" name="Google Shape;3909;p75"/>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10" name="Google Shape;3910;p75"/>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11" name="Google Shape;3911;p75"/>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12" name="Google Shape;3912;p75"/>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13" name="Google Shape;3913;p75"/>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14" name="Google Shape;3914;p75"/>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15" name="Google Shape;3915;p75"/>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16" name="Google Shape;3916;p75"/>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17" name="Google Shape;3917;p75"/>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18" name="Google Shape;3918;p75"/>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19" name="Google Shape;3919;p75"/>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20" name="Google Shape;3920;p75"/>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21" name="Google Shape;3921;p75"/>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22" name="Google Shape;3922;p75"/>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23" name="Google Shape;3923;p75"/>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24" name="Google Shape;3924;p75"/>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25" name="Google Shape;3925;p75"/>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26" name="Google Shape;3926;p75"/>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27" name="Google Shape;3927;p75"/>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28" name="Google Shape;3928;p75"/>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29" name="Google Shape;3929;p75"/>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30" name="Google Shape;3930;p75"/>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31" name="Google Shape;3931;p75"/>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32" name="Google Shape;3932;p75"/>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33" name="Google Shape;3933;p75"/>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34" name="Google Shape;3934;p75"/>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35" name="Google Shape;3935;p75"/>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36" name="Google Shape;3936;p75"/>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37" name="Google Shape;3937;p75"/>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38" name="Google Shape;3938;p75"/>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39" name="Google Shape;3939;p75"/>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40" name="Google Shape;3940;p75"/>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41" name="Google Shape;3941;p75"/>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42" name="Google Shape;3942;p75"/>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43" name="Google Shape;3943;p75"/>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44" name="Google Shape;3944;p75"/>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45" name="Google Shape;3945;p75"/>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46" name="Google Shape;3946;p75"/>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47" name="Google Shape;3947;p75"/>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48" name="Google Shape;3948;p75"/>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49" name="Google Shape;3949;p75"/>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50" name="Google Shape;3950;p75"/>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51" name="Google Shape;3951;p75"/>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52" name="Google Shape;3952;p75"/>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53" name="Google Shape;3953;p75"/>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54" name="Google Shape;3954;p75"/>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55" name="Google Shape;3955;p75"/>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56" name="Google Shape;3956;p75"/>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57" name="Google Shape;3957;p75"/>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58" name="Google Shape;3958;p75"/>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59" name="Google Shape;3959;p75"/>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60" name="Google Shape;3960;p75"/>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61" name="Google Shape;3961;p75"/>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62" name="Google Shape;3962;p75"/>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63" name="Google Shape;3963;p75"/>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64" name="Google Shape;3964;p75"/>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65" name="Google Shape;3965;p75"/>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66" name="Google Shape;3966;p75"/>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67" name="Google Shape;3967;p75"/>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68" name="Google Shape;3968;p75"/>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69" name="Google Shape;3969;p75"/>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70" name="Google Shape;3970;p75"/>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71" name="Google Shape;3971;p75"/>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72" name="Google Shape;3972;p75"/>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73" name="Google Shape;3973;p75"/>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74" name="Google Shape;3974;p75"/>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75" name="Google Shape;3975;p75"/>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76" name="Google Shape;3976;p75"/>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77" name="Google Shape;3977;p75"/>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78" name="Google Shape;3978;p75"/>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79" name="Google Shape;3979;p75"/>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80" name="Google Shape;3980;p75"/>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81" name="Google Shape;3981;p75"/>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82" name="Google Shape;3982;p75"/>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83" name="Google Shape;3983;p75"/>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84" name="Google Shape;3984;p75"/>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85" name="Google Shape;3985;p75"/>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86" name="Google Shape;3986;p75"/>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87" name="Google Shape;3987;p75"/>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88" name="Google Shape;3988;p75"/>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89" name="Google Shape;3989;p75"/>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90" name="Google Shape;3990;p75"/>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91" name="Google Shape;3991;p75"/>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92" name="Google Shape;3992;p75"/>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93" name="Google Shape;3993;p75"/>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94" name="Google Shape;3994;p75"/>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95" name="Google Shape;3995;p75"/>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96" name="Google Shape;3996;p75"/>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97" name="Google Shape;3997;p75"/>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98" name="Google Shape;3998;p75"/>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3999" name="Google Shape;3999;p75"/>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4000" name="Google Shape;4000;p75"/>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4001" name="Google Shape;4001;p75"/>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4002" name="Google Shape;4002;p75"/>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4003" name="Google Shape;4003;p75"/>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4004" name="Google Shape;4004;p75"/>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4005" name="Google Shape;4005;p75"/>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4006" name="Google Shape;4006;p75"/>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010"/>
        <p:cNvGrpSpPr/>
        <p:nvPr/>
      </p:nvGrpSpPr>
      <p:grpSpPr>
        <a:xfrm>
          <a:off x="0" y="0"/>
          <a:ext cx="0" cy="0"/>
          <a:chOff x="0" y="0"/>
          <a:chExt cx="0" cy="0"/>
        </a:xfrm>
      </p:grpSpPr>
      <p:grpSp>
        <p:nvGrpSpPr>
          <p:cNvPr id="4011" name="Google Shape;4011;p76"/>
          <p:cNvGrpSpPr/>
          <p:nvPr/>
        </p:nvGrpSpPr>
        <p:grpSpPr>
          <a:xfrm>
            <a:off x="867709" y="1046262"/>
            <a:ext cx="870524" cy="543045"/>
            <a:chOff x="548861" y="389676"/>
            <a:chExt cx="3843371" cy="2390163"/>
          </a:xfrm>
        </p:grpSpPr>
        <p:cxnSp>
          <p:nvCxnSpPr>
            <p:cNvPr id="4012" name="Google Shape;4012;p76"/>
            <p:cNvCxnSpPr/>
            <p:nvPr/>
          </p:nvCxnSpPr>
          <p:spPr>
            <a:xfrm rot="10800000" flipH="1">
              <a:off x="3486925" y="1918250"/>
              <a:ext cx="7416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013" name="Google Shape;4013;p7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014" name="Google Shape;4014;p76"/>
            <p:cNvCxnSpPr/>
            <p:nvPr/>
          </p:nvCxnSpPr>
          <p:spPr>
            <a:xfrm>
              <a:off x="2725450" y="576000"/>
              <a:ext cx="1410300" cy="2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015" name="Google Shape;4015;p76"/>
            <p:cNvCxnSpPr/>
            <p:nvPr/>
          </p:nvCxnSpPr>
          <p:spPr>
            <a:xfrm rot="10800000" flipH="1">
              <a:off x="756500" y="578275"/>
              <a:ext cx="1705500" cy="10488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016" name="Google Shape;4016;p76"/>
            <p:cNvCxnSpPr/>
            <p:nvPr/>
          </p:nvCxnSpPr>
          <p:spPr>
            <a:xfrm>
              <a:off x="760067" y="1625791"/>
              <a:ext cx="1688700" cy="9750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017" name="Google Shape;4017;p7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4018" name="Google Shape;4018;p76"/>
            <p:cNvCxnSpPr/>
            <p:nvPr/>
          </p:nvCxnSpPr>
          <p:spPr>
            <a:xfrm>
              <a:off x="2725450" y="2609025"/>
              <a:ext cx="1416000" cy="21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019" name="Google Shape;4019;p7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20" name="Google Shape;4020;p7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21" name="Google Shape;4021;p7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22" name="Google Shape;4022;p7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23" name="Google Shape;4023;p7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24" name="Google Shape;4024;p7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025" name="Google Shape;4025;p76"/>
          <p:cNvGrpSpPr/>
          <p:nvPr/>
        </p:nvGrpSpPr>
        <p:grpSpPr>
          <a:xfrm>
            <a:off x="2744091" y="4803795"/>
            <a:ext cx="1719541" cy="590723"/>
            <a:chOff x="6895650" y="3126697"/>
            <a:chExt cx="1436662" cy="492105"/>
          </a:xfrm>
        </p:grpSpPr>
        <p:sp>
          <p:nvSpPr>
            <p:cNvPr id="4026" name="Google Shape;4026;p7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27" name="Google Shape;4027;p7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28" name="Google Shape;4028;p7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29" name="Google Shape;4029;p7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30" name="Google Shape;4030;p7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031" name="Google Shape;4031;p76"/>
            <p:cNvGrpSpPr/>
            <p:nvPr/>
          </p:nvGrpSpPr>
          <p:grpSpPr>
            <a:xfrm>
              <a:off x="6995957" y="3335810"/>
              <a:ext cx="1230393" cy="71754"/>
              <a:chOff x="6995957" y="3287964"/>
              <a:chExt cx="1230393" cy="71754"/>
            </a:xfrm>
          </p:grpSpPr>
          <p:sp>
            <p:nvSpPr>
              <p:cNvPr id="4032" name="Google Shape;4032;p7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33" name="Google Shape;4033;p7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34" name="Google Shape;4034;p7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35" name="Google Shape;4035;p7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36" name="Google Shape;4036;p7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037" name="Google Shape;4037;p76"/>
          <p:cNvGrpSpPr/>
          <p:nvPr/>
        </p:nvGrpSpPr>
        <p:grpSpPr>
          <a:xfrm>
            <a:off x="2772758" y="3358697"/>
            <a:ext cx="1661487" cy="772047"/>
            <a:chOff x="634175" y="2986275"/>
            <a:chExt cx="3147949" cy="1458344"/>
          </a:xfrm>
        </p:grpSpPr>
        <p:cxnSp>
          <p:nvCxnSpPr>
            <p:cNvPr id="4038" name="Google Shape;4038;p76"/>
            <p:cNvCxnSpPr>
              <a:stCxn id="4039" idx="4"/>
              <a:endCxn id="4040"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041" name="Google Shape;4041;p76"/>
            <p:cNvCxnSpPr>
              <a:stCxn id="4040" idx="0"/>
              <a:endCxn id="404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043" name="Google Shape;4043;p76"/>
            <p:cNvCxnSpPr>
              <a:stCxn id="4042" idx="4"/>
              <a:endCxn id="404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045" name="Google Shape;4045;p76"/>
            <p:cNvCxnSpPr>
              <a:stCxn id="4044" idx="0"/>
              <a:endCxn id="4046"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046" name="Google Shape;4046;p7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48400" tIns="24175" rIns="48400" bIns="24175" anchor="ctr" anchorCtr="0">
              <a:noAutofit/>
            </a:bodyPr>
            <a:lstStyle/>
            <a:p>
              <a:pPr marL="0" marR="0" lvl="0" indent="0" algn="ctr" rtl="0">
                <a:spcBef>
                  <a:spcPts val="0"/>
                </a:spcBef>
                <a:spcAft>
                  <a:spcPts val="0"/>
                </a:spcAft>
                <a:buNone/>
              </a:pPr>
              <a:endParaRPr sz="1000" b="0" i="0" u="none" strike="noStrike" cap="none">
                <a:solidFill>
                  <a:srgbClr val="00C3B1"/>
                </a:solidFill>
                <a:latin typeface="Calibri"/>
                <a:ea typeface="Calibri"/>
                <a:cs typeface="Calibri"/>
                <a:sym typeface="Calibri"/>
              </a:endParaRPr>
            </a:p>
          </p:txBody>
        </p:sp>
        <p:sp>
          <p:nvSpPr>
            <p:cNvPr id="4042" name="Google Shape;4042;p7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48400" tIns="24175" rIns="48400" bIns="24175" anchor="ctr" anchorCtr="0">
              <a:noAutofit/>
            </a:bodyPr>
            <a:lstStyle/>
            <a:p>
              <a:pPr marL="0" marR="0" lvl="0" indent="0" algn="ctr" rtl="0">
                <a:spcBef>
                  <a:spcPts val="0"/>
                </a:spcBef>
                <a:spcAft>
                  <a:spcPts val="0"/>
                </a:spcAft>
                <a:buNone/>
              </a:pPr>
              <a:endParaRPr sz="1000" b="0" i="0" u="none" strike="noStrike" cap="none">
                <a:solidFill>
                  <a:srgbClr val="00C3B1"/>
                </a:solidFill>
                <a:latin typeface="Calibri"/>
                <a:ea typeface="Calibri"/>
                <a:cs typeface="Calibri"/>
                <a:sym typeface="Calibri"/>
              </a:endParaRPr>
            </a:p>
          </p:txBody>
        </p:sp>
        <p:sp>
          <p:nvSpPr>
            <p:cNvPr id="4039" name="Google Shape;4039;p7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48400" tIns="24175" rIns="48400" bIns="24175" anchor="ctr" anchorCtr="0">
              <a:noAutofit/>
            </a:bodyPr>
            <a:lstStyle/>
            <a:p>
              <a:pPr marL="0" marR="0" lvl="0" indent="0" algn="ctr" rtl="0">
                <a:spcBef>
                  <a:spcPts val="0"/>
                </a:spcBef>
                <a:spcAft>
                  <a:spcPts val="0"/>
                </a:spcAft>
                <a:buNone/>
              </a:pPr>
              <a:endParaRPr sz="1000" b="0" i="0" u="none" strike="noStrike" cap="none">
                <a:solidFill>
                  <a:srgbClr val="00C3B1"/>
                </a:solidFill>
                <a:latin typeface="Calibri"/>
                <a:ea typeface="Calibri"/>
                <a:cs typeface="Calibri"/>
                <a:sym typeface="Calibri"/>
              </a:endParaRPr>
            </a:p>
          </p:txBody>
        </p:sp>
        <p:sp>
          <p:nvSpPr>
            <p:cNvPr id="4044" name="Google Shape;4044;p7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48400" tIns="24175" rIns="48400" bIns="24175" anchor="ctr" anchorCtr="0">
              <a:noAutofit/>
            </a:bodyPr>
            <a:lstStyle/>
            <a:p>
              <a:pPr marL="0" marR="0" lvl="0" indent="0" algn="ctr" rtl="0">
                <a:spcBef>
                  <a:spcPts val="0"/>
                </a:spcBef>
                <a:spcAft>
                  <a:spcPts val="0"/>
                </a:spcAft>
                <a:buNone/>
              </a:pPr>
              <a:endParaRPr sz="1000" b="0" i="0" u="none" strike="noStrike" cap="none">
                <a:solidFill>
                  <a:srgbClr val="00C3B1"/>
                </a:solidFill>
                <a:latin typeface="Calibri"/>
                <a:ea typeface="Calibri"/>
                <a:cs typeface="Calibri"/>
                <a:sym typeface="Calibri"/>
              </a:endParaRPr>
            </a:p>
          </p:txBody>
        </p:sp>
        <p:sp>
          <p:nvSpPr>
            <p:cNvPr id="4040" name="Google Shape;4040;p7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48400" tIns="24175" rIns="48400" bIns="24175" anchor="ctr" anchorCtr="0">
              <a:noAutofit/>
            </a:bodyPr>
            <a:lstStyle/>
            <a:p>
              <a:pPr marL="0" marR="0" lvl="0" indent="0" algn="ctr" rtl="0">
                <a:spcBef>
                  <a:spcPts val="0"/>
                </a:spcBef>
                <a:spcAft>
                  <a:spcPts val="0"/>
                </a:spcAft>
                <a:buNone/>
              </a:pPr>
              <a:endParaRPr sz="1000" b="0" i="0" u="none" strike="noStrike" cap="none">
                <a:solidFill>
                  <a:srgbClr val="FFFFFF"/>
                </a:solidFill>
                <a:latin typeface="Calibri"/>
                <a:ea typeface="Calibri"/>
                <a:cs typeface="Calibri"/>
                <a:sym typeface="Calibri"/>
              </a:endParaRPr>
            </a:p>
          </p:txBody>
        </p:sp>
      </p:grpSp>
      <p:grpSp>
        <p:nvGrpSpPr>
          <p:cNvPr id="4047" name="Google Shape;4047;p76"/>
          <p:cNvGrpSpPr/>
          <p:nvPr/>
        </p:nvGrpSpPr>
        <p:grpSpPr>
          <a:xfrm>
            <a:off x="867748" y="2608604"/>
            <a:ext cx="1023636" cy="512257"/>
            <a:chOff x="724986" y="3605478"/>
            <a:chExt cx="1368681" cy="682918"/>
          </a:xfrm>
        </p:grpSpPr>
        <p:grpSp>
          <p:nvGrpSpPr>
            <p:cNvPr id="4048" name="Google Shape;4048;p76"/>
            <p:cNvGrpSpPr/>
            <p:nvPr/>
          </p:nvGrpSpPr>
          <p:grpSpPr>
            <a:xfrm>
              <a:off x="1289102" y="3823629"/>
              <a:ext cx="240442" cy="250435"/>
              <a:chOff x="-165066" y="3843615"/>
              <a:chExt cx="221259" cy="230455"/>
            </a:xfrm>
          </p:grpSpPr>
          <p:sp>
            <p:nvSpPr>
              <p:cNvPr id="4049" name="Google Shape;4049;p7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50" name="Google Shape;4050;p7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51" name="Google Shape;4051;p7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52" name="Google Shape;4052;p7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53" name="Google Shape;4053;p7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54" name="Google Shape;4054;p7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55" name="Google Shape;4055;p7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56" name="Google Shape;4056;p7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57" name="Google Shape;4057;p7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58" name="Google Shape;4058;p7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59" name="Google Shape;4059;p7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60" name="Google Shape;4060;p7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61" name="Google Shape;4061;p7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62" name="Google Shape;4062;p7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63" name="Google Shape;4063;p7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64" name="Google Shape;4064;p7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065" name="Google Shape;4065;p7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66" name="Google Shape;4066;p7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67" name="Google Shape;4067;p7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068" name="Google Shape;4068;p7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069" name="Google Shape;4069;p76"/>
            <p:cNvGrpSpPr/>
            <p:nvPr/>
          </p:nvGrpSpPr>
          <p:grpSpPr>
            <a:xfrm>
              <a:off x="724986" y="3605478"/>
              <a:ext cx="1368681" cy="682918"/>
              <a:chOff x="724986" y="3605478"/>
              <a:chExt cx="1368681" cy="682918"/>
            </a:xfrm>
          </p:grpSpPr>
          <p:grpSp>
            <p:nvGrpSpPr>
              <p:cNvPr id="4070" name="Google Shape;4070;p76"/>
              <p:cNvGrpSpPr/>
              <p:nvPr/>
            </p:nvGrpSpPr>
            <p:grpSpPr>
              <a:xfrm>
                <a:off x="1498221" y="4047614"/>
                <a:ext cx="529172" cy="240783"/>
                <a:chOff x="1498221" y="4047614"/>
                <a:chExt cx="529172" cy="240783"/>
              </a:xfrm>
            </p:grpSpPr>
            <p:grpSp>
              <p:nvGrpSpPr>
                <p:cNvPr id="4071" name="Google Shape;4071;p76"/>
                <p:cNvGrpSpPr/>
                <p:nvPr/>
              </p:nvGrpSpPr>
              <p:grpSpPr>
                <a:xfrm>
                  <a:off x="1826655" y="4224370"/>
                  <a:ext cx="200738" cy="25631"/>
                  <a:chOff x="1826655" y="4224370"/>
                  <a:chExt cx="200738" cy="25631"/>
                </a:xfrm>
              </p:grpSpPr>
              <p:sp>
                <p:nvSpPr>
                  <p:cNvPr id="4072" name="Google Shape;4072;p7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73" name="Google Shape;4073;p7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074" name="Google Shape;4074;p76"/>
                <p:cNvGrpSpPr/>
                <p:nvPr/>
              </p:nvGrpSpPr>
              <p:grpSpPr>
                <a:xfrm>
                  <a:off x="1498221" y="4047614"/>
                  <a:ext cx="328444" cy="240783"/>
                  <a:chOff x="1498221" y="4047614"/>
                  <a:chExt cx="328444" cy="240783"/>
                </a:xfrm>
              </p:grpSpPr>
              <p:sp>
                <p:nvSpPr>
                  <p:cNvPr id="4075" name="Google Shape;4075;p7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076" name="Google Shape;4076;p76"/>
                  <p:cNvGrpSpPr/>
                  <p:nvPr/>
                </p:nvGrpSpPr>
                <p:grpSpPr>
                  <a:xfrm>
                    <a:off x="1498221" y="4047614"/>
                    <a:ext cx="150566" cy="190416"/>
                    <a:chOff x="1498221" y="4047614"/>
                    <a:chExt cx="150566" cy="190416"/>
                  </a:xfrm>
                </p:grpSpPr>
                <p:sp>
                  <p:nvSpPr>
                    <p:cNvPr id="4077" name="Google Shape;4077;p7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78" name="Google Shape;4078;p7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grpSp>
            <p:nvGrpSpPr>
              <p:cNvPr id="4079" name="Google Shape;4079;p76"/>
              <p:cNvGrpSpPr/>
              <p:nvPr/>
            </p:nvGrpSpPr>
            <p:grpSpPr>
              <a:xfrm>
                <a:off x="1560718" y="3800594"/>
                <a:ext cx="532948" cy="302090"/>
                <a:chOff x="1560718" y="3800594"/>
                <a:chExt cx="532948" cy="302090"/>
              </a:xfrm>
            </p:grpSpPr>
            <p:grpSp>
              <p:nvGrpSpPr>
                <p:cNvPr id="4080" name="Google Shape;4080;p76"/>
                <p:cNvGrpSpPr/>
                <p:nvPr/>
              </p:nvGrpSpPr>
              <p:grpSpPr>
                <a:xfrm>
                  <a:off x="1912179" y="3827344"/>
                  <a:ext cx="181487" cy="25631"/>
                  <a:chOff x="1912179" y="3827344"/>
                  <a:chExt cx="181487" cy="25631"/>
                </a:xfrm>
              </p:grpSpPr>
              <p:sp>
                <p:nvSpPr>
                  <p:cNvPr id="4081" name="Google Shape;4081;p7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82" name="Google Shape;4082;p7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083" name="Google Shape;4083;p76"/>
                <p:cNvGrpSpPr/>
                <p:nvPr/>
              </p:nvGrpSpPr>
              <p:grpSpPr>
                <a:xfrm>
                  <a:off x="1912179" y="4044505"/>
                  <a:ext cx="181487" cy="25622"/>
                  <a:chOff x="1912179" y="4044506"/>
                  <a:chExt cx="181487" cy="25622"/>
                </a:xfrm>
              </p:grpSpPr>
              <p:sp>
                <p:nvSpPr>
                  <p:cNvPr id="4084" name="Google Shape;4084;p7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85" name="Google Shape;4085;p7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086" name="Google Shape;4086;p76"/>
                <p:cNvGrpSpPr/>
                <p:nvPr/>
              </p:nvGrpSpPr>
              <p:grpSpPr>
                <a:xfrm>
                  <a:off x="1560718" y="3800594"/>
                  <a:ext cx="351472" cy="302090"/>
                  <a:chOff x="1560718" y="3800594"/>
                  <a:chExt cx="351472" cy="302090"/>
                </a:xfrm>
              </p:grpSpPr>
              <p:grpSp>
                <p:nvGrpSpPr>
                  <p:cNvPr id="4087" name="Google Shape;4087;p76"/>
                  <p:cNvGrpSpPr/>
                  <p:nvPr/>
                </p:nvGrpSpPr>
                <p:grpSpPr>
                  <a:xfrm>
                    <a:off x="1560718" y="3842857"/>
                    <a:ext cx="173586" cy="217131"/>
                    <a:chOff x="1560718" y="3842857"/>
                    <a:chExt cx="173586" cy="217131"/>
                  </a:xfrm>
                </p:grpSpPr>
                <p:sp>
                  <p:nvSpPr>
                    <p:cNvPr id="4088" name="Google Shape;4088;p7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89" name="Google Shape;4089;p7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90" name="Google Shape;4090;p7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091" name="Google Shape;4091;p7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92" name="Google Shape;4092;p7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sp>
            <p:nvSpPr>
              <p:cNvPr id="4093" name="Google Shape;4093;p7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094" name="Google Shape;4094;p76"/>
              <p:cNvGrpSpPr/>
              <p:nvPr/>
            </p:nvGrpSpPr>
            <p:grpSpPr>
              <a:xfrm>
                <a:off x="785350" y="3605478"/>
                <a:ext cx="535311" cy="249245"/>
                <a:chOff x="785350" y="3605478"/>
                <a:chExt cx="535311" cy="249245"/>
              </a:xfrm>
            </p:grpSpPr>
            <p:grpSp>
              <p:nvGrpSpPr>
                <p:cNvPr id="4095" name="Google Shape;4095;p76"/>
                <p:cNvGrpSpPr/>
                <p:nvPr/>
              </p:nvGrpSpPr>
              <p:grpSpPr>
                <a:xfrm>
                  <a:off x="785350" y="3605478"/>
                  <a:ext cx="376191" cy="102736"/>
                  <a:chOff x="785350" y="3605478"/>
                  <a:chExt cx="376191" cy="102736"/>
                </a:xfrm>
              </p:grpSpPr>
              <p:sp>
                <p:nvSpPr>
                  <p:cNvPr id="4096" name="Google Shape;4096;p7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97" name="Google Shape;4097;p7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098" name="Google Shape;4098;p7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099" name="Google Shape;4099;p76"/>
                <p:cNvGrpSpPr/>
                <p:nvPr/>
              </p:nvGrpSpPr>
              <p:grpSpPr>
                <a:xfrm>
                  <a:off x="1161530" y="3655851"/>
                  <a:ext cx="159131" cy="198872"/>
                  <a:chOff x="1161530" y="3655851"/>
                  <a:chExt cx="159131" cy="198872"/>
                </a:xfrm>
              </p:grpSpPr>
              <p:sp>
                <p:nvSpPr>
                  <p:cNvPr id="4100" name="Google Shape;4100;p7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01" name="Google Shape;4101;p7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102" name="Google Shape;4102;p76"/>
              <p:cNvGrpSpPr/>
              <p:nvPr/>
            </p:nvGrpSpPr>
            <p:grpSpPr>
              <a:xfrm>
                <a:off x="785350" y="4047614"/>
                <a:ext cx="535311" cy="240783"/>
                <a:chOff x="785350" y="4047614"/>
                <a:chExt cx="535311" cy="240783"/>
              </a:xfrm>
            </p:grpSpPr>
            <p:grpSp>
              <p:nvGrpSpPr>
                <p:cNvPr id="4103" name="Google Shape;4103;p76"/>
                <p:cNvGrpSpPr/>
                <p:nvPr/>
              </p:nvGrpSpPr>
              <p:grpSpPr>
                <a:xfrm>
                  <a:off x="1161636" y="4047614"/>
                  <a:ext cx="159025" cy="190415"/>
                  <a:chOff x="1161636" y="4047614"/>
                  <a:chExt cx="159025" cy="190415"/>
                </a:xfrm>
              </p:grpSpPr>
              <p:sp>
                <p:nvSpPr>
                  <p:cNvPr id="4104" name="Google Shape;4104;p7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05" name="Google Shape;4105;p7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106" name="Google Shape;4106;p76"/>
                <p:cNvGrpSpPr/>
                <p:nvPr/>
              </p:nvGrpSpPr>
              <p:grpSpPr>
                <a:xfrm>
                  <a:off x="785350" y="4185661"/>
                  <a:ext cx="376191" cy="102736"/>
                  <a:chOff x="785350" y="4185661"/>
                  <a:chExt cx="376191" cy="102736"/>
                </a:xfrm>
              </p:grpSpPr>
              <p:sp>
                <p:nvSpPr>
                  <p:cNvPr id="4107" name="Google Shape;4107;p7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08" name="Google Shape;4108;p7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09" name="Google Shape;4109;p7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110" name="Google Shape;4110;p76"/>
              <p:cNvGrpSpPr/>
              <p:nvPr/>
            </p:nvGrpSpPr>
            <p:grpSpPr>
              <a:xfrm>
                <a:off x="1501054" y="3605478"/>
                <a:ext cx="526340" cy="249240"/>
                <a:chOff x="1501054" y="3605478"/>
                <a:chExt cx="526340" cy="249240"/>
              </a:xfrm>
            </p:grpSpPr>
            <p:grpSp>
              <p:nvGrpSpPr>
                <p:cNvPr id="4111" name="Google Shape;4111;p76"/>
                <p:cNvGrpSpPr/>
                <p:nvPr/>
              </p:nvGrpSpPr>
              <p:grpSpPr>
                <a:xfrm>
                  <a:off x="1834208" y="3643867"/>
                  <a:ext cx="193185" cy="25622"/>
                  <a:chOff x="1834208" y="3643867"/>
                  <a:chExt cx="193185" cy="25622"/>
                </a:xfrm>
              </p:grpSpPr>
              <p:sp>
                <p:nvSpPr>
                  <p:cNvPr id="4112" name="Google Shape;4112;p7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13" name="Google Shape;4113;p7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114" name="Google Shape;4114;p76"/>
                <p:cNvGrpSpPr/>
                <p:nvPr/>
              </p:nvGrpSpPr>
              <p:grpSpPr>
                <a:xfrm>
                  <a:off x="1501054" y="3605478"/>
                  <a:ext cx="333165" cy="249240"/>
                  <a:chOff x="1501054" y="3605478"/>
                  <a:chExt cx="333165" cy="249240"/>
                </a:xfrm>
              </p:grpSpPr>
              <p:sp>
                <p:nvSpPr>
                  <p:cNvPr id="4115" name="Google Shape;4115;p7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116" name="Google Shape;4116;p76"/>
                  <p:cNvGrpSpPr/>
                  <p:nvPr/>
                </p:nvGrpSpPr>
                <p:grpSpPr>
                  <a:xfrm>
                    <a:off x="1501054" y="3655851"/>
                    <a:ext cx="155286" cy="198867"/>
                    <a:chOff x="1501054" y="3655851"/>
                    <a:chExt cx="155286" cy="198867"/>
                  </a:xfrm>
                </p:grpSpPr>
                <p:sp>
                  <p:nvSpPr>
                    <p:cNvPr id="4117" name="Google Shape;4117;p7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18" name="Google Shape;4118;p7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grpSp>
            <p:nvGrpSpPr>
              <p:cNvPr id="4119" name="Google Shape;4119;p76"/>
              <p:cNvGrpSpPr/>
              <p:nvPr/>
            </p:nvGrpSpPr>
            <p:grpSpPr>
              <a:xfrm>
                <a:off x="724986" y="3800594"/>
                <a:ext cx="532950" cy="302090"/>
                <a:chOff x="724986" y="3800594"/>
                <a:chExt cx="532950" cy="302090"/>
              </a:xfrm>
            </p:grpSpPr>
            <p:grpSp>
              <p:nvGrpSpPr>
                <p:cNvPr id="4120" name="Google Shape;4120;p76"/>
                <p:cNvGrpSpPr/>
                <p:nvPr/>
              </p:nvGrpSpPr>
              <p:grpSpPr>
                <a:xfrm>
                  <a:off x="724986" y="4044367"/>
                  <a:ext cx="181314" cy="25626"/>
                  <a:chOff x="724986" y="4044367"/>
                  <a:chExt cx="181314" cy="25626"/>
                </a:xfrm>
              </p:grpSpPr>
              <p:sp>
                <p:nvSpPr>
                  <p:cNvPr id="4121" name="Google Shape;4121;p7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22" name="Google Shape;4122;p7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123" name="Google Shape;4123;p76"/>
                <p:cNvGrpSpPr/>
                <p:nvPr/>
              </p:nvGrpSpPr>
              <p:grpSpPr>
                <a:xfrm>
                  <a:off x="906290" y="3800594"/>
                  <a:ext cx="351646" cy="302090"/>
                  <a:chOff x="906290" y="3800594"/>
                  <a:chExt cx="351646" cy="302090"/>
                </a:xfrm>
              </p:grpSpPr>
              <p:grpSp>
                <p:nvGrpSpPr>
                  <p:cNvPr id="4124" name="Google Shape;4124;p76"/>
                  <p:cNvGrpSpPr/>
                  <p:nvPr/>
                </p:nvGrpSpPr>
                <p:grpSpPr>
                  <a:xfrm>
                    <a:off x="1084172" y="3842857"/>
                    <a:ext cx="173764" cy="217131"/>
                    <a:chOff x="1084172" y="3842857"/>
                    <a:chExt cx="173764" cy="217131"/>
                  </a:xfrm>
                </p:grpSpPr>
                <p:grpSp>
                  <p:nvGrpSpPr>
                    <p:cNvPr id="4125" name="Google Shape;4125;p76"/>
                    <p:cNvGrpSpPr/>
                    <p:nvPr/>
                  </p:nvGrpSpPr>
                  <p:grpSpPr>
                    <a:xfrm>
                      <a:off x="1156862" y="3936509"/>
                      <a:ext cx="101073" cy="25622"/>
                      <a:chOff x="1156862" y="3936509"/>
                      <a:chExt cx="101073" cy="25622"/>
                    </a:xfrm>
                  </p:grpSpPr>
                  <p:sp>
                    <p:nvSpPr>
                      <p:cNvPr id="4126" name="Google Shape;4126;p7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27" name="Google Shape;4127;p7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128" name="Google Shape;4128;p7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129" name="Google Shape;4129;p7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30" name="Google Shape;4130;p7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131" name="Google Shape;4131;p76"/>
                <p:cNvGrpSpPr/>
                <p:nvPr/>
              </p:nvGrpSpPr>
              <p:grpSpPr>
                <a:xfrm>
                  <a:off x="724986" y="3830189"/>
                  <a:ext cx="189533" cy="25626"/>
                  <a:chOff x="724986" y="3830189"/>
                  <a:chExt cx="189533" cy="25626"/>
                </a:xfrm>
              </p:grpSpPr>
              <p:sp>
                <p:nvSpPr>
                  <p:cNvPr id="4132" name="Google Shape;4132;p7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33" name="Google Shape;4133;p7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grpSp>
      </p:grpSp>
      <p:grpSp>
        <p:nvGrpSpPr>
          <p:cNvPr id="4134" name="Google Shape;4134;p76"/>
          <p:cNvGrpSpPr/>
          <p:nvPr/>
        </p:nvGrpSpPr>
        <p:grpSpPr>
          <a:xfrm>
            <a:off x="1046893" y="3379093"/>
            <a:ext cx="1436509" cy="1677795"/>
            <a:chOff x="1839112" y="2209163"/>
            <a:chExt cx="1918159" cy="2233784"/>
          </a:xfrm>
        </p:grpSpPr>
        <p:sp>
          <p:nvSpPr>
            <p:cNvPr id="4135" name="Google Shape;4135;p76"/>
            <p:cNvSpPr/>
            <p:nvPr/>
          </p:nvSpPr>
          <p:spPr>
            <a:xfrm>
              <a:off x="1839112" y="2209163"/>
              <a:ext cx="575100" cy="575100"/>
            </a:xfrm>
            <a:prstGeom prst="flowChartConnector">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36" name="Google Shape;4136;p76"/>
            <p:cNvSpPr/>
            <p:nvPr/>
          </p:nvSpPr>
          <p:spPr>
            <a:xfrm>
              <a:off x="3182171" y="2209163"/>
              <a:ext cx="575100" cy="575100"/>
            </a:xfrm>
            <a:prstGeom prst="flowChartConnector">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37" name="Google Shape;4137;p76"/>
            <p:cNvSpPr/>
            <p:nvPr/>
          </p:nvSpPr>
          <p:spPr>
            <a:xfrm>
              <a:off x="3182171" y="3040766"/>
              <a:ext cx="575100" cy="575100"/>
            </a:xfrm>
            <a:prstGeom prst="flowChartConnector">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4138" name="Google Shape;4138;p76"/>
            <p:cNvCxnSpPr>
              <a:stCxn id="4136" idx="4"/>
              <a:endCxn id="4139"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140" name="Google Shape;4140;p76"/>
            <p:cNvCxnSpPr>
              <a:stCxn id="4139" idx="6"/>
              <a:endCxn id="4137"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141" name="Google Shape;4141;p76"/>
            <p:cNvCxnSpPr>
              <a:stCxn id="4137" idx="4"/>
              <a:endCxn id="4142"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139" name="Google Shape;4139;p76"/>
            <p:cNvSpPr/>
            <p:nvPr/>
          </p:nvSpPr>
          <p:spPr>
            <a:xfrm>
              <a:off x="1839112" y="3040766"/>
              <a:ext cx="575100" cy="575100"/>
            </a:xfrm>
            <a:prstGeom prst="flowChartConnector">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42" name="Google Shape;4142;p76"/>
            <p:cNvSpPr/>
            <p:nvPr/>
          </p:nvSpPr>
          <p:spPr>
            <a:xfrm>
              <a:off x="1839112" y="3867848"/>
              <a:ext cx="575100" cy="575100"/>
            </a:xfrm>
            <a:prstGeom prst="flowChartConnector">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43" name="Google Shape;4143;p76"/>
            <p:cNvSpPr/>
            <p:nvPr/>
          </p:nvSpPr>
          <p:spPr>
            <a:xfrm>
              <a:off x="3182171" y="3867848"/>
              <a:ext cx="575100" cy="575100"/>
            </a:xfrm>
            <a:prstGeom prst="flowChartConnector">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4144" name="Google Shape;4144;p76"/>
            <p:cNvCxnSpPr>
              <a:stCxn id="4142" idx="6"/>
              <a:endCxn id="4143" idx="2"/>
            </p:cNvCxnSpPr>
            <p:nvPr/>
          </p:nvCxnSpPr>
          <p:spPr>
            <a:xfrm>
              <a:off x="2414212" y="4155398"/>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145" name="Google Shape;4145;p76"/>
            <p:cNvCxnSpPr>
              <a:stCxn id="4135" idx="6"/>
              <a:endCxn id="4136"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grpSp>
      <p:grpSp>
        <p:nvGrpSpPr>
          <p:cNvPr id="4146" name="Google Shape;4146;p76"/>
          <p:cNvGrpSpPr/>
          <p:nvPr/>
        </p:nvGrpSpPr>
        <p:grpSpPr>
          <a:xfrm>
            <a:off x="867697" y="1809265"/>
            <a:ext cx="1131809" cy="509360"/>
            <a:chOff x="1187400" y="2529299"/>
            <a:chExt cx="6769193" cy="2241903"/>
          </a:xfrm>
        </p:grpSpPr>
        <p:sp>
          <p:nvSpPr>
            <p:cNvPr id="4147" name="Google Shape;4147;p76"/>
            <p:cNvSpPr/>
            <p:nvPr/>
          </p:nvSpPr>
          <p:spPr>
            <a:xfrm>
              <a:off x="3802943" y="2529299"/>
              <a:ext cx="1538100" cy="442500"/>
            </a:xfrm>
            <a:prstGeom prst="roundRect">
              <a:avLst>
                <a:gd name="adj" fmla="val 50000"/>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solidFill>
                  <a:srgbClr val="FFFFFF"/>
                </a:solidFill>
              </a:endParaRPr>
            </a:p>
          </p:txBody>
        </p:sp>
        <p:sp>
          <p:nvSpPr>
            <p:cNvPr id="4148" name="Google Shape;4148;p76"/>
            <p:cNvSpPr/>
            <p:nvPr/>
          </p:nvSpPr>
          <p:spPr>
            <a:xfrm>
              <a:off x="5573240" y="3429000"/>
              <a:ext cx="1538100" cy="442500"/>
            </a:xfrm>
            <a:prstGeom prst="roundRect">
              <a:avLst>
                <a:gd name="adj" fmla="val 50000"/>
              </a:avLst>
            </a:prstGeom>
            <a:solidFill>
              <a:srgbClr val="869FB1"/>
            </a:solidFill>
            <a:ln>
              <a:noFill/>
            </a:ln>
          </p:spPr>
          <p:txBody>
            <a:bodyPr spcFirstLastPara="1" wrap="square" lIns="64525" tIns="64525" rIns="64525" bIns="64525" anchor="ctr" anchorCtr="0">
              <a:noAutofit/>
            </a:bodyPr>
            <a:lstStyle/>
            <a:p>
              <a:pPr marL="0" lvl="0" indent="0" algn="ctr" rtl="0">
                <a:spcBef>
                  <a:spcPts val="0"/>
                </a:spcBef>
                <a:spcAft>
                  <a:spcPts val="0"/>
                </a:spcAft>
                <a:buNone/>
              </a:pPr>
              <a:endParaRPr sz="1000">
                <a:solidFill>
                  <a:srgbClr val="FFFFFF"/>
                </a:solidFill>
              </a:endParaRPr>
            </a:p>
          </p:txBody>
        </p:sp>
        <p:sp>
          <p:nvSpPr>
            <p:cNvPr id="4149" name="Google Shape;4149;p76"/>
            <p:cNvSpPr/>
            <p:nvPr/>
          </p:nvSpPr>
          <p:spPr>
            <a:xfrm>
              <a:off x="2032647" y="3429000"/>
              <a:ext cx="1538100" cy="442500"/>
            </a:xfrm>
            <a:prstGeom prst="roundRect">
              <a:avLst>
                <a:gd name="adj" fmla="val 50000"/>
              </a:avLst>
            </a:prstGeom>
            <a:solidFill>
              <a:srgbClr val="869FB1"/>
            </a:solidFill>
            <a:ln>
              <a:noFill/>
            </a:ln>
          </p:spPr>
          <p:txBody>
            <a:bodyPr spcFirstLastPara="1" wrap="square" lIns="64525" tIns="64525" rIns="64525" bIns="64525" anchor="ctr" anchorCtr="0">
              <a:noAutofit/>
            </a:bodyPr>
            <a:lstStyle/>
            <a:p>
              <a:pPr marL="0" lvl="0" indent="0" algn="ctr" rtl="0">
                <a:spcBef>
                  <a:spcPts val="0"/>
                </a:spcBef>
                <a:spcAft>
                  <a:spcPts val="0"/>
                </a:spcAft>
                <a:buNone/>
              </a:pPr>
              <a:endParaRPr sz="1000">
                <a:solidFill>
                  <a:srgbClr val="FFFFFF"/>
                </a:solidFill>
              </a:endParaRPr>
            </a:p>
          </p:txBody>
        </p:sp>
        <p:sp>
          <p:nvSpPr>
            <p:cNvPr id="4150" name="Google Shape;4150;p76"/>
            <p:cNvSpPr/>
            <p:nvPr/>
          </p:nvSpPr>
          <p:spPr>
            <a:xfrm>
              <a:off x="1187400" y="4328701"/>
              <a:ext cx="1538100" cy="442500"/>
            </a:xfrm>
            <a:prstGeom prst="roundRect">
              <a:avLst>
                <a:gd name="adj" fmla="val 50000"/>
              </a:avLst>
            </a:prstGeom>
            <a:solidFill>
              <a:srgbClr val="CFD9E0"/>
            </a:solidFill>
            <a:ln>
              <a:noFill/>
            </a:ln>
          </p:spPr>
          <p:txBody>
            <a:bodyPr spcFirstLastPara="1" wrap="square" lIns="64525" tIns="64525" rIns="64525" bIns="64525" anchor="ctr" anchorCtr="0">
              <a:noAutofit/>
            </a:bodyPr>
            <a:lstStyle/>
            <a:p>
              <a:pPr marL="0" lvl="0" indent="0" algn="ctr" rtl="0">
                <a:spcBef>
                  <a:spcPts val="0"/>
                </a:spcBef>
                <a:spcAft>
                  <a:spcPts val="0"/>
                </a:spcAft>
                <a:buNone/>
              </a:pPr>
              <a:endParaRPr sz="1000">
                <a:solidFill>
                  <a:srgbClr val="FFFFFF"/>
                </a:solidFill>
              </a:endParaRPr>
            </a:p>
          </p:txBody>
        </p:sp>
        <p:sp>
          <p:nvSpPr>
            <p:cNvPr id="4151" name="Google Shape;4151;p76"/>
            <p:cNvSpPr/>
            <p:nvPr/>
          </p:nvSpPr>
          <p:spPr>
            <a:xfrm>
              <a:off x="2877893" y="4328701"/>
              <a:ext cx="1538100" cy="442500"/>
            </a:xfrm>
            <a:prstGeom prst="roundRect">
              <a:avLst>
                <a:gd name="adj" fmla="val 50000"/>
              </a:avLst>
            </a:prstGeom>
            <a:solidFill>
              <a:srgbClr val="CFD9E0"/>
            </a:solidFill>
            <a:ln>
              <a:noFill/>
            </a:ln>
          </p:spPr>
          <p:txBody>
            <a:bodyPr spcFirstLastPara="1" wrap="square" lIns="64525" tIns="64525" rIns="64525" bIns="64525" anchor="ctr" anchorCtr="0">
              <a:noAutofit/>
            </a:bodyPr>
            <a:lstStyle/>
            <a:p>
              <a:pPr marL="0" lvl="0" indent="0" algn="ctr" rtl="0">
                <a:spcBef>
                  <a:spcPts val="0"/>
                </a:spcBef>
                <a:spcAft>
                  <a:spcPts val="0"/>
                </a:spcAft>
                <a:buNone/>
              </a:pPr>
              <a:endParaRPr sz="1000">
                <a:solidFill>
                  <a:srgbClr val="FFFFFF"/>
                </a:solidFill>
              </a:endParaRPr>
            </a:p>
          </p:txBody>
        </p:sp>
        <p:sp>
          <p:nvSpPr>
            <p:cNvPr id="4152" name="Google Shape;4152;p76"/>
            <p:cNvSpPr/>
            <p:nvPr/>
          </p:nvSpPr>
          <p:spPr>
            <a:xfrm>
              <a:off x="4728000" y="4328701"/>
              <a:ext cx="1538100" cy="442500"/>
            </a:xfrm>
            <a:prstGeom prst="roundRect">
              <a:avLst>
                <a:gd name="adj" fmla="val 50000"/>
              </a:avLst>
            </a:prstGeom>
            <a:solidFill>
              <a:srgbClr val="CFD9E0"/>
            </a:solidFill>
            <a:ln>
              <a:noFill/>
            </a:ln>
          </p:spPr>
          <p:txBody>
            <a:bodyPr spcFirstLastPara="1" wrap="square" lIns="64525" tIns="64525" rIns="64525" bIns="64525" anchor="ctr" anchorCtr="0">
              <a:noAutofit/>
            </a:bodyPr>
            <a:lstStyle/>
            <a:p>
              <a:pPr marL="0" lvl="0" indent="0" algn="ctr" rtl="0">
                <a:spcBef>
                  <a:spcPts val="0"/>
                </a:spcBef>
                <a:spcAft>
                  <a:spcPts val="0"/>
                </a:spcAft>
                <a:buNone/>
              </a:pPr>
              <a:endParaRPr sz="1000">
                <a:solidFill>
                  <a:srgbClr val="FFFFFF"/>
                </a:solidFill>
              </a:endParaRPr>
            </a:p>
          </p:txBody>
        </p:sp>
        <p:sp>
          <p:nvSpPr>
            <p:cNvPr id="4153" name="Google Shape;4153;p76"/>
            <p:cNvSpPr/>
            <p:nvPr/>
          </p:nvSpPr>
          <p:spPr>
            <a:xfrm>
              <a:off x="6418493" y="4328701"/>
              <a:ext cx="1538100" cy="442500"/>
            </a:xfrm>
            <a:prstGeom prst="roundRect">
              <a:avLst>
                <a:gd name="adj" fmla="val 50000"/>
              </a:avLst>
            </a:prstGeom>
            <a:solidFill>
              <a:srgbClr val="CFD9E0"/>
            </a:solidFill>
            <a:ln>
              <a:noFill/>
            </a:ln>
          </p:spPr>
          <p:txBody>
            <a:bodyPr spcFirstLastPara="1" wrap="square" lIns="64525" tIns="64525" rIns="64525" bIns="64525" anchor="ctr" anchorCtr="0">
              <a:noAutofit/>
            </a:bodyPr>
            <a:lstStyle/>
            <a:p>
              <a:pPr marL="0" lvl="0" indent="0" algn="ctr" rtl="0">
                <a:spcBef>
                  <a:spcPts val="0"/>
                </a:spcBef>
                <a:spcAft>
                  <a:spcPts val="0"/>
                </a:spcAft>
                <a:buNone/>
              </a:pPr>
              <a:endParaRPr sz="1000">
                <a:solidFill>
                  <a:srgbClr val="FFFFFF"/>
                </a:solidFill>
              </a:endParaRPr>
            </a:p>
          </p:txBody>
        </p:sp>
        <p:cxnSp>
          <p:nvCxnSpPr>
            <p:cNvPr id="4154" name="Google Shape;4154;p76"/>
            <p:cNvCxnSpPr>
              <a:stCxn id="4147" idx="2"/>
              <a:endCxn id="4148" idx="0"/>
            </p:cNvCxnSpPr>
            <p:nvPr/>
          </p:nvCxnSpPr>
          <p:spPr>
            <a:xfrm rot="-5400000" flipH="1">
              <a:off x="5228543" y="2315249"/>
              <a:ext cx="457200" cy="1770300"/>
            </a:xfrm>
            <a:prstGeom prst="bentConnector3">
              <a:avLst>
                <a:gd name="adj1" fmla="val 49935"/>
              </a:avLst>
            </a:prstGeom>
            <a:noFill/>
            <a:ln w="9525" cap="flat" cmpd="sng">
              <a:solidFill>
                <a:srgbClr val="C2C2C2"/>
              </a:solidFill>
              <a:prstDash val="solid"/>
              <a:round/>
              <a:headEnd type="none" w="sm" len="sm"/>
              <a:tailEnd type="none" w="sm" len="sm"/>
            </a:ln>
          </p:spPr>
        </p:cxnSp>
        <p:cxnSp>
          <p:nvCxnSpPr>
            <p:cNvPr id="4155" name="Google Shape;4155;p76"/>
            <p:cNvCxnSpPr>
              <a:stCxn id="4149" idx="0"/>
              <a:endCxn id="4147" idx="2"/>
            </p:cNvCxnSpPr>
            <p:nvPr/>
          </p:nvCxnSpPr>
          <p:spPr>
            <a:xfrm rot="-5400000">
              <a:off x="3458247" y="2315250"/>
              <a:ext cx="457200" cy="1770300"/>
            </a:xfrm>
            <a:prstGeom prst="bentConnector3">
              <a:avLst>
                <a:gd name="adj1" fmla="val 49935"/>
              </a:avLst>
            </a:prstGeom>
            <a:noFill/>
            <a:ln w="9525" cap="flat" cmpd="sng">
              <a:solidFill>
                <a:srgbClr val="C2C2C2"/>
              </a:solidFill>
              <a:prstDash val="solid"/>
              <a:round/>
              <a:headEnd type="none" w="sm" len="sm"/>
              <a:tailEnd type="none" w="sm" len="sm"/>
            </a:ln>
          </p:spPr>
        </p:cxnSp>
        <p:cxnSp>
          <p:nvCxnSpPr>
            <p:cNvPr id="4156" name="Google Shape;4156;p76"/>
            <p:cNvCxnSpPr>
              <a:stCxn id="4149" idx="2"/>
              <a:endCxn id="4151" idx="0"/>
            </p:cNvCxnSpPr>
            <p:nvPr/>
          </p:nvCxnSpPr>
          <p:spPr>
            <a:xfrm rot="-5400000" flipH="1">
              <a:off x="2995647" y="3677550"/>
              <a:ext cx="457200" cy="845100"/>
            </a:xfrm>
            <a:prstGeom prst="bentConnector3">
              <a:avLst>
                <a:gd name="adj1" fmla="val 49935"/>
              </a:avLst>
            </a:prstGeom>
            <a:noFill/>
            <a:ln w="9525" cap="flat" cmpd="sng">
              <a:solidFill>
                <a:srgbClr val="C2C2C2"/>
              </a:solidFill>
              <a:prstDash val="solid"/>
              <a:round/>
              <a:headEnd type="none" w="sm" len="sm"/>
              <a:tailEnd type="none" w="sm" len="sm"/>
            </a:ln>
          </p:spPr>
        </p:cxnSp>
        <p:cxnSp>
          <p:nvCxnSpPr>
            <p:cNvPr id="4157" name="Google Shape;4157;p76"/>
            <p:cNvCxnSpPr>
              <a:stCxn id="4150" idx="0"/>
              <a:endCxn id="4149" idx="2"/>
            </p:cNvCxnSpPr>
            <p:nvPr/>
          </p:nvCxnSpPr>
          <p:spPr>
            <a:xfrm rot="-5400000">
              <a:off x="2150400" y="3677551"/>
              <a:ext cx="457200" cy="845100"/>
            </a:xfrm>
            <a:prstGeom prst="bentConnector3">
              <a:avLst>
                <a:gd name="adj1" fmla="val 49935"/>
              </a:avLst>
            </a:prstGeom>
            <a:noFill/>
            <a:ln w="9525" cap="flat" cmpd="sng">
              <a:solidFill>
                <a:srgbClr val="C2C2C2"/>
              </a:solidFill>
              <a:prstDash val="solid"/>
              <a:round/>
              <a:headEnd type="none" w="sm" len="sm"/>
              <a:tailEnd type="none" w="sm" len="sm"/>
            </a:ln>
          </p:spPr>
        </p:cxnSp>
        <p:cxnSp>
          <p:nvCxnSpPr>
            <p:cNvPr id="4158" name="Google Shape;4158;p76"/>
            <p:cNvCxnSpPr>
              <a:stCxn id="4148" idx="2"/>
              <a:endCxn id="4153" idx="0"/>
            </p:cNvCxnSpPr>
            <p:nvPr/>
          </p:nvCxnSpPr>
          <p:spPr>
            <a:xfrm rot="-5400000" flipH="1">
              <a:off x="6536390" y="3677400"/>
              <a:ext cx="457200" cy="845400"/>
            </a:xfrm>
            <a:prstGeom prst="bentConnector3">
              <a:avLst>
                <a:gd name="adj1" fmla="val 49935"/>
              </a:avLst>
            </a:prstGeom>
            <a:noFill/>
            <a:ln w="9525" cap="flat" cmpd="sng">
              <a:solidFill>
                <a:srgbClr val="C2C2C2"/>
              </a:solidFill>
              <a:prstDash val="solid"/>
              <a:round/>
              <a:headEnd type="none" w="sm" len="sm"/>
              <a:tailEnd type="none" w="sm" len="sm"/>
            </a:ln>
          </p:spPr>
        </p:cxnSp>
        <p:cxnSp>
          <p:nvCxnSpPr>
            <p:cNvPr id="4159" name="Google Shape;4159;p76"/>
            <p:cNvCxnSpPr>
              <a:stCxn id="4152" idx="0"/>
              <a:endCxn id="4148" idx="2"/>
            </p:cNvCxnSpPr>
            <p:nvPr/>
          </p:nvCxnSpPr>
          <p:spPr>
            <a:xfrm rot="-5400000">
              <a:off x="5691000" y="3677551"/>
              <a:ext cx="457200" cy="845100"/>
            </a:xfrm>
            <a:prstGeom prst="bentConnector3">
              <a:avLst>
                <a:gd name="adj1" fmla="val 49935"/>
              </a:avLst>
            </a:prstGeom>
            <a:noFill/>
            <a:ln w="9525" cap="flat" cmpd="sng">
              <a:solidFill>
                <a:srgbClr val="C2C2C2"/>
              </a:solidFill>
              <a:prstDash val="solid"/>
              <a:round/>
              <a:headEnd type="none" w="sm" len="sm"/>
              <a:tailEnd type="none" w="sm" len="sm"/>
            </a:ln>
          </p:spPr>
        </p:cxnSp>
      </p:grpSp>
      <p:grpSp>
        <p:nvGrpSpPr>
          <p:cNvPr id="4160" name="Google Shape;4160;p76"/>
          <p:cNvGrpSpPr/>
          <p:nvPr/>
        </p:nvGrpSpPr>
        <p:grpSpPr>
          <a:xfrm>
            <a:off x="2171186" y="1739255"/>
            <a:ext cx="656786" cy="649433"/>
            <a:chOff x="2253298" y="2428317"/>
            <a:chExt cx="948701" cy="935378"/>
          </a:xfrm>
        </p:grpSpPr>
        <p:sp>
          <p:nvSpPr>
            <p:cNvPr id="4161" name="Google Shape;4161;p7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62" name="Google Shape;4162;p7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63" name="Google Shape;4163;p7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64" name="Google Shape;4164;p7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65" name="Google Shape;4165;p7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66" name="Google Shape;4166;p7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67" name="Google Shape;4167;p7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68" name="Google Shape;4168;p7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69" name="Google Shape;4169;p7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70" name="Google Shape;4170;p7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71" name="Google Shape;4171;p7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72" name="Google Shape;4172;p7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73" name="Google Shape;4173;p7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74" name="Google Shape;4174;p7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75" name="Google Shape;4175;p7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76" name="Google Shape;4176;p7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77" name="Google Shape;4177;p7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78" name="Google Shape;4178;p7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79" name="Google Shape;4179;p7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80" name="Google Shape;4180;p7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81" name="Google Shape;4181;p7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82" name="Google Shape;4182;p7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83" name="Google Shape;4183;p7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84" name="Google Shape;4184;p7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85" name="Google Shape;4185;p7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86" name="Google Shape;4186;p7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87" name="Google Shape;4187;p7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88" name="Google Shape;4188;p7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89" name="Google Shape;4189;p7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90" name="Google Shape;4190;p7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91" name="Google Shape;4191;p7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92" name="Google Shape;4192;p7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93" name="Google Shape;4193;p7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194" name="Google Shape;4194;p76"/>
          <p:cNvGrpSpPr/>
          <p:nvPr/>
        </p:nvGrpSpPr>
        <p:grpSpPr>
          <a:xfrm>
            <a:off x="2099795" y="2570186"/>
            <a:ext cx="798777" cy="589541"/>
            <a:chOff x="2183288" y="3555572"/>
            <a:chExt cx="1136241" cy="835873"/>
          </a:xfrm>
        </p:grpSpPr>
        <p:sp>
          <p:nvSpPr>
            <p:cNvPr id="4195" name="Google Shape;4195;p7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196" name="Google Shape;4196;p76"/>
            <p:cNvGrpSpPr/>
            <p:nvPr/>
          </p:nvGrpSpPr>
          <p:grpSpPr>
            <a:xfrm>
              <a:off x="2205895" y="3637269"/>
              <a:ext cx="1089848" cy="724993"/>
              <a:chOff x="2205895" y="3637269"/>
              <a:chExt cx="1089848" cy="724993"/>
            </a:xfrm>
          </p:grpSpPr>
          <p:sp>
            <p:nvSpPr>
              <p:cNvPr id="4197" name="Google Shape;4197;p7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98" name="Google Shape;4198;p7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199" name="Google Shape;4199;p7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00" name="Google Shape;4200;p7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01" name="Google Shape;4201;p7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02" name="Google Shape;4202;p7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203" name="Google Shape;4203;p7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4204" name="Google Shape;4204;p7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205" name="Google Shape;4205;p76"/>
            <p:cNvGrpSpPr/>
            <p:nvPr/>
          </p:nvGrpSpPr>
          <p:grpSpPr>
            <a:xfrm>
              <a:off x="3173850" y="3779426"/>
              <a:ext cx="145679" cy="70048"/>
              <a:chOff x="3173850" y="3779426"/>
              <a:chExt cx="145679" cy="70048"/>
            </a:xfrm>
          </p:grpSpPr>
          <p:cxnSp>
            <p:nvCxnSpPr>
              <p:cNvPr id="4206" name="Google Shape;4206;p7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207" name="Google Shape;4207;p7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208" name="Google Shape;4208;p76"/>
            <p:cNvGrpSpPr/>
            <p:nvPr/>
          </p:nvGrpSpPr>
          <p:grpSpPr>
            <a:xfrm>
              <a:off x="2183288" y="4139483"/>
              <a:ext cx="145133" cy="70048"/>
              <a:chOff x="2183288" y="4139483"/>
              <a:chExt cx="145133" cy="70048"/>
            </a:xfrm>
          </p:grpSpPr>
          <p:cxnSp>
            <p:nvCxnSpPr>
              <p:cNvPr id="4209" name="Google Shape;4209;p7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210" name="Google Shape;4210;p7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211" name="Google Shape;4211;p7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4212" name="Google Shape;4212;p7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213" name="Google Shape;4213;p76"/>
            <p:cNvGrpSpPr/>
            <p:nvPr/>
          </p:nvGrpSpPr>
          <p:grpSpPr>
            <a:xfrm>
              <a:off x="2943836" y="4268886"/>
              <a:ext cx="60717" cy="122559"/>
              <a:chOff x="2943836" y="4268886"/>
              <a:chExt cx="60717" cy="122559"/>
            </a:xfrm>
          </p:grpSpPr>
          <p:sp>
            <p:nvSpPr>
              <p:cNvPr id="4214" name="Google Shape;4214;p7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4215" name="Google Shape;4215;p7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216" name="Google Shape;4216;p76"/>
          <p:cNvGrpSpPr/>
          <p:nvPr/>
        </p:nvGrpSpPr>
        <p:grpSpPr>
          <a:xfrm>
            <a:off x="3012895" y="2059167"/>
            <a:ext cx="1181209" cy="221844"/>
            <a:chOff x="998425" y="1182125"/>
            <a:chExt cx="1065400" cy="199500"/>
          </a:xfrm>
        </p:grpSpPr>
        <p:sp>
          <p:nvSpPr>
            <p:cNvPr id="4217" name="Google Shape;4217;p7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18" name="Google Shape;4218;p7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19" name="Google Shape;4219;p7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20" name="Google Shape;4220;p7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21" name="Google Shape;4221;p7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222" name="Google Shape;4222;p76"/>
          <p:cNvGrpSpPr/>
          <p:nvPr/>
        </p:nvGrpSpPr>
        <p:grpSpPr>
          <a:xfrm>
            <a:off x="3012846" y="2792361"/>
            <a:ext cx="1181185" cy="371523"/>
            <a:chOff x="5194708" y="3484366"/>
            <a:chExt cx="3148148" cy="987304"/>
          </a:xfrm>
        </p:grpSpPr>
        <p:grpSp>
          <p:nvGrpSpPr>
            <p:cNvPr id="4223" name="Google Shape;4223;p76"/>
            <p:cNvGrpSpPr/>
            <p:nvPr/>
          </p:nvGrpSpPr>
          <p:grpSpPr>
            <a:xfrm>
              <a:off x="7531521" y="3484366"/>
              <a:ext cx="811335" cy="987304"/>
              <a:chOff x="3379425" y="1617275"/>
              <a:chExt cx="1090650" cy="1327200"/>
            </a:xfrm>
          </p:grpSpPr>
          <p:sp>
            <p:nvSpPr>
              <p:cNvPr id="4224" name="Google Shape;4224;p7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25" name="Google Shape;4225;p7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26" name="Google Shape;4226;p7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227" name="Google Shape;4227;p76"/>
            <p:cNvGrpSpPr/>
            <p:nvPr/>
          </p:nvGrpSpPr>
          <p:grpSpPr>
            <a:xfrm>
              <a:off x="6752546" y="3484366"/>
              <a:ext cx="811428" cy="987304"/>
              <a:chOff x="2332275" y="1617275"/>
              <a:chExt cx="1090775" cy="1327200"/>
            </a:xfrm>
          </p:grpSpPr>
          <p:sp>
            <p:nvSpPr>
              <p:cNvPr id="4228" name="Google Shape;4228;p7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29" name="Google Shape;4229;p7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30" name="Google Shape;4230;p7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nvGrpSpPr>
            <p:cNvPr id="4231" name="Google Shape;4231;p76"/>
            <p:cNvGrpSpPr/>
            <p:nvPr/>
          </p:nvGrpSpPr>
          <p:grpSpPr>
            <a:xfrm>
              <a:off x="5973664" y="3484366"/>
              <a:ext cx="811335" cy="987304"/>
              <a:chOff x="1285250" y="1617275"/>
              <a:chExt cx="1090650" cy="1327200"/>
            </a:xfrm>
          </p:grpSpPr>
          <p:sp>
            <p:nvSpPr>
              <p:cNvPr id="4232" name="Google Shape;4232;p7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33" name="Google Shape;4233;p7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34" name="Google Shape;4234;p7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235" name="Google Shape;4235;p76"/>
            <p:cNvGrpSpPr/>
            <p:nvPr/>
          </p:nvGrpSpPr>
          <p:grpSpPr>
            <a:xfrm>
              <a:off x="5194708" y="3484366"/>
              <a:ext cx="811409" cy="987304"/>
              <a:chOff x="238125" y="1617275"/>
              <a:chExt cx="1090750" cy="1327200"/>
            </a:xfrm>
          </p:grpSpPr>
          <p:sp>
            <p:nvSpPr>
              <p:cNvPr id="4236" name="Google Shape;4236;p7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37" name="Google Shape;4237;p7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38" name="Google Shape;4238;p7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239" name="Google Shape;4239;p76"/>
          <p:cNvGrpSpPr/>
          <p:nvPr/>
        </p:nvGrpSpPr>
        <p:grpSpPr>
          <a:xfrm>
            <a:off x="3033105" y="2413730"/>
            <a:ext cx="1141010" cy="245129"/>
            <a:chOff x="1808063" y="4294338"/>
            <a:chExt cx="3370782" cy="721817"/>
          </a:xfrm>
        </p:grpSpPr>
        <p:sp>
          <p:nvSpPr>
            <p:cNvPr id="4240" name="Google Shape;4240;p7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241" name="Google Shape;4241;p7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42" name="Google Shape;4242;p7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43" name="Google Shape;4243;p7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44" name="Google Shape;4244;p7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45" name="Google Shape;4245;p7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46" name="Google Shape;4246;p7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247" name="Google Shape;4247;p7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248" name="Google Shape;4248;p7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249" name="Google Shape;4249;p7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nvGrpSpPr>
          <p:cNvPr id="4250" name="Google Shape;4250;p76"/>
          <p:cNvGrpSpPr/>
          <p:nvPr/>
        </p:nvGrpSpPr>
        <p:grpSpPr>
          <a:xfrm>
            <a:off x="3020863" y="1662947"/>
            <a:ext cx="1164971" cy="276897"/>
            <a:chOff x="3512551" y="2358270"/>
            <a:chExt cx="1597383" cy="378533"/>
          </a:xfrm>
        </p:grpSpPr>
        <p:cxnSp>
          <p:nvCxnSpPr>
            <p:cNvPr id="4251" name="Google Shape;4251;p76"/>
            <p:cNvCxnSpPr>
              <a:stCxn id="4252" idx="6"/>
              <a:endCxn id="425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254" name="Google Shape;4254;p76"/>
            <p:cNvGrpSpPr/>
            <p:nvPr/>
          </p:nvGrpSpPr>
          <p:grpSpPr>
            <a:xfrm>
              <a:off x="3512551" y="2358270"/>
              <a:ext cx="225647" cy="307714"/>
              <a:chOff x="2182679" y="2004714"/>
              <a:chExt cx="792300" cy="1080458"/>
            </a:xfrm>
          </p:grpSpPr>
          <p:cxnSp>
            <p:nvCxnSpPr>
              <p:cNvPr id="4255" name="Google Shape;4255;p76"/>
              <p:cNvCxnSpPr>
                <a:stCxn id="425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252" name="Google Shape;4252;p7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56" name="Google Shape;4256;p76"/>
              <p:cNvSpPr/>
              <p:nvPr/>
            </p:nvSpPr>
            <p:spPr>
              <a:xfrm>
                <a:off x="2283911" y="2393814"/>
                <a:ext cx="590100" cy="590100"/>
              </a:xfrm>
              <a:prstGeom prst="ellipse">
                <a:avLst/>
              </a:pr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257" name="Google Shape;4257;p76"/>
            <p:cNvGrpSpPr/>
            <p:nvPr/>
          </p:nvGrpSpPr>
          <p:grpSpPr>
            <a:xfrm>
              <a:off x="3969644" y="2440153"/>
              <a:ext cx="225853" cy="296651"/>
              <a:chOff x="3775710" y="1729289"/>
              <a:chExt cx="136500" cy="179289"/>
            </a:xfrm>
          </p:grpSpPr>
          <p:cxnSp>
            <p:nvCxnSpPr>
              <p:cNvPr id="4258" name="Google Shape;4258;p7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259" name="Google Shape;4259;p7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60" name="Google Shape;4260;p76"/>
              <p:cNvSpPr/>
              <p:nvPr/>
            </p:nvSpPr>
            <p:spPr>
              <a:xfrm>
                <a:off x="3793133" y="1746713"/>
                <a:ext cx="101700" cy="101700"/>
              </a:xfrm>
              <a:prstGeom prst="ellipse">
                <a:avLst/>
              </a:pr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261" name="Google Shape;4261;p76"/>
            <p:cNvGrpSpPr/>
            <p:nvPr/>
          </p:nvGrpSpPr>
          <p:grpSpPr>
            <a:xfrm>
              <a:off x="4427051" y="2358270"/>
              <a:ext cx="225647" cy="307714"/>
              <a:chOff x="5393704" y="2004714"/>
              <a:chExt cx="792300" cy="1080458"/>
            </a:xfrm>
          </p:grpSpPr>
          <p:cxnSp>
            <p:nvCxnSpPr>
              <p:cNvPr id="4262" name="Google Shape;4262;p76"/>
              <p:cNvCxnSpPr>
                <a:stCxn id="426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264" name="Google Shape;4264;p7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63" name="Google Shape;4263;p76"/>
              <p:cNvSpPr/>
              <p:nvPr/>
            </p:nvSpPr>
            <p:spPr>
              <a:xfrm>
                <a:off x="5494936" y="2393814"/>
                <a:ext cx="590100" cy="590100"/>
              </a:xfrm>
              <a:prstGeom prst="ellipse">
                <a:avLst/>
              </a:pr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265" name="Google Shape;4265;p76"/>
            <p:cNvGrpSpPr/>
            <p:nvPr/>
          </p:nvGrpSpPr>
          <p:grpSpPr>
            <a:xfrm>
              <a:off x="4884287" y="2440252"/>
              <a:ext cx="225647" cy="296532"/>
              <a:chOff x="6999166" y="2292572"/>
              <a:chExt cx="792300" cy="1041192"/>
            </a:xfrm>
          </p:grpSpPr>
          <p:cxnSp>
            <p:nvCxnSpPr>
              <p:cNvPr id="4266" name="Google Shape;4266;p7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253" name="Google Shape;4253;p7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67" name="Google Shape;4267;p76"/>
              <p:cNvSpPr/>
              <p:nvPr/>
            </p:nvSpPr>
            <p:spPr>
              <a:xfrm>
                <a:off x="7100398" y="2393814"/>
                <a:ext cx="590100" cy="590100"/>
              </a:xfrm>
              <a:prstGeom prst="ellipse">
                <a:avLst/>
              </a:pr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268" name="Google Shape;4268;p76"/>
          <p:cNvGrpSpPr/>
          <p:nvPr/>
        </p:nvGrpSpPr>
        <p:grpSpPr>
          <a:xfrm>
            <a:off x="3003436" y="787971"/>
            <a:ext cx="1200370" cy="113817"/>
            <a:chOff x="238125" y="2506075"/>
            <a:chExt cx="7115411" cy="673075"/>
          </a:xfrm>
        </p:grpSpPr>
        <p:sp>
          <p:nvSpPr>
            <p:cNvPr id="4269" name="Google Shape;4269;p7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70" name="Google Shape;4270;p7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71" name="Google Shape;4271;p7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72" name="Google Shape;4272;p7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73" name="Google Shape;4273;p7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274" name="Google Shape;4274;p76"/>
          <p:cNvGrpSpPr/>
          <p:nvPr/>
        </p:nvGrpSpPr>
        <p:grpSpPr>
          <a:xfrm>
            <a:off x="983732" y="778221"/>
            <a:ext cx="1890260" cy="155933"/>
            <a:chOff x="106648" y="895722"/>
            <a:chExt cx="4481413" cy="374300"/>
          </a:xfrm>
        </p:grpSpPr>
        <p:grpSp>
          <p:nvGrpSpPr>
            <p:cNvPr id="4275" name="Google Shape;4275;p76"/>
            <p:cNvGrpSpPr/>
            <p:nvPr/>
          </p:nvGrpSpPr>
          <p:grpSpPr>
            <a:xfrm>
              <a:off x="2233276" y="895722"/>
              <a:ext cx="1082667" cy="223591"/>
              <a:chOff x="4808316" y="2800065"/>
              <a:chExt cx="1999386" cy="412910"/>
            </a:xfrm>
          </p:grpSpPr>
          <p:sp>
            <p:nvSpPr>
              <p:cNvPr id="4276" name="Google Shape;4276;p76"/>
              <p:cNvSpPr/>
              <p:nvPr/>
            </p:nvSpPr>
            <p:spPr>
              <a:xfrm>
                <a:off x="4849302" y="3079475"/>
                <a:ext cx="1958400" cy="1335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nvGrpSpPr>
              <p:cNvPr id="4277" name="Google Shape;4277;p76"/>
              <p:cNvGrpSpPr/>
              <p:nvPr/>
            </p:nvGrpSpPr>
            <p:grpSpPr>
              <a:xfrm>
                <a:off x="4808316" y="2800065"/>
                <a:ext cx="92400" cy="411825"/>
                <a:chOff x="845575" y="2563700"/>
                <a:chExt cx="92400" cy="411825"/>
              </a:xfrm>
            </p:grpSpPr>
            <p:cxnSp>
              <p:nvCxnSpPr>
                <p:cNvPr id="4278" name="Google Shape;4278;p7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279" name="Google Shape;4279;p76"/>
                <p:cNvSpPr/>
                <p:nvPr/>
              </p:nvSpPr>
              <p:spPr>
                <a:xfrm>
                  <a:off x="845575" y="2563700"/>
                  <a:ext cx="92400" cy="92400"/>
                </a:xfrm>
                <a:prstGeom prst="ellipse">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280" name="Google Shape;4280;p76"/>
            <p:cNvGrpSpPr/>
            <p:nvPr/>
          </p:nvGrpSpPr>
          <p:grpSpPr>
            <a:xfrm>
              <a:off x="106648" y="895722"/>
              <a:ext cx="1088401" cy="223591"/>
              <a:chOff x="881025" y="2800065"/>
              <a:chExt cx="2009975" cy="412910"/>
            </a:xfrm>
          </p:grpSpPr>
          <p:sp>
            <p:nvSpPr>
              <p:cNvPr id="4281" name="Google Shape;4281;p76"/>
              <p:cNvSpPr/>
              <p:nvPr/>
            </p:nvSpPr>
            <p:spPr>
              <a:xfrm>
                <a:off x="932600" y="3079475"/>
                <a:ext cx="1958400" cy="1335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282" name="Google Shape;4282;p76"/>
              <p:cNvGrpSpPr/>
              <p:nvPr/>
            </p:nvGrpSpPr>
            <p:grpSpPr>
              <a:xfrm>
                <a:off x="881025" y="2800065"/>
                <a:ext cx="92400" cy="411825"/>
                <a:chOff x="845575" y="2563700"/>
                <a:chExt cx="92400" cy="411825"/>
              </a:xfrm>
            </p:grpSpPr>
            <p:cxnSp>
              <p:nvCxnSpPr>
                <p:cNvPr id="4283" name="Google Shape;4283;p7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284" name="Google Shape;4284;p76"/>
                <p:cNvSpPr/>
                <p:nvPr/>
              </p:nvSpPr>
              <p:spPr>
                <a:xfrm>
                  <a:off x="845575" y="2563700"/>
                  <a:ext cx="92400" cy="92400"/>
                </a:xfrm>
                <a:prstGeom prst="ellipse">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grpSp>
          <p:nvGrpSpPr>
            <p:cNvPr id="4285" name="Google Shape;4285;p76"/>
            <p:cNvGrpSpPr/>
            <p:nvPr/>
          </p:nvGrpSpPr>
          <p:grpSpPr>
            <a:xfrm>
              <a:off x="1172346" y="1047018"/>
              <a:ext cx="1083151" cy="223003"/>
              <a:chOff x="2849073" y="3079467"/>
              <a:chExt cx="2000279" cy="411825"/>
            </a:xfrm>
          </p:grpSpPr>
          <p:sp>
            <p:nvSpPr>
              <p:cNvPr id="4286" name="Google Shape;4286;p76"/>
              <p:cNvSpPr/>
              <p:nvPr/>
            </p:nvSpPr>
            <p:spPr>
              <a:xfrm>
                <a:off x="2890952" y="3079475"/>
                <a:ext cx="1958400" cy="133500"/>
              </a:xfrm>
              <a:prstGeom prst="rect">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nvGrpSpPr>
              <p:cNvPr id="4287" name="Google Shape;4287;p76"/>
              <p:cNvGrpSpPr/>
              <p:nvPr/>
            </p:nvGrpSpPr>
            <p:grpSpPr>
              <a:xfrm rot="10800000">
                <a:off x="2849073" y="3079467"/>
                <a:ext cx="92400" cy="411825"/>
                <a:chOff x="2070100" y="2563700"/>
                <a:chExt cx="92400" cy="411825"/>
              </a:xfrm>
            </p:grpSpPr>
            <p:cxnSp>
              <p:nvCxnSpPr>
                <p:cNvPr id="4288" name="Google Shape;4288;p7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289" name="Google Shape;4289;p76"/>
                <p:cNvSpPr/>
                <p:nvPr/>
              </p:nvSpPr>
              <p:spPr>
                <a:xfrm>
                  <a:off x="2070100" y="2563700"/>
                  <a:ext cx="92400" cy="92400"/>
                </a:xfrm>
                <a:prstGeom prst="ellipse">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grpSp>
          <p:nvGrpSpPr>
            <p:cNvPr id="4290" name="Google Shape;4290;p76"/>
            <p:cNvGrpSpPr/>
            <p:nvPr/>
          </p:nvGrpSpPr>
          <p:grpSpPr>
            <a:xfrm>
              <a:off x="3290132" y="1047018"/>
              <a:ext cx="1297929" cy="223003"/>
              <a:chOff x="6760035" y="3079467"/>
              <a:chExt cx="2396914" cy="411825"/>
            </a:xfrm>
          </p:grpSpPr>
          <p:sp>
            <p:nvSpPr>
              <p:cNvPr id="4291" name="Google Shape;4291;p76"/>
              <p:cNvSpPr/>
              <p:nvPr/>
            </p:nvSpPr>
            <p:spPr>
              <a:xfrm>
                <a:off x="6807650" y="3079475"/>
                <a:ext cx="2349300" cy="133500"/>
              </a:xfrm>
              <a:prstGeom prst="rect">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nvGrpSpPr>
              <p:cNvPr id="4292" name="Google Shape;4292;p76"/>
              <p:cNvGrpSpPr/>
              <p:nvPr/>
            </p:nvGrpSpPr>
            <p:grpSpPr>
              <a:xfrm rot="10800000">
                <a:off x="6760035" y="3079467"/>
                <a:ext cx="92400" cy="411825"/>
                <a:chOff x="2070100" y="2563700"/>
                <a:chExt cx="92400" cy="411825"/>
              </a:xfrm>
            </p:grpSpPr>
            <p:cxnSp>
              <p:nvCxnSpPr>
                <p:cNvPr id="4293" name="Google Shape;4293;p7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294" name="Google Shape;4294;p76"/>
                <p:cNvSpPr/>
                <p:nvPr/>
              </p:nvSpPr>
              <p:spPr>
                <a:xfrm>
                  <a:off x="2070100" y="2563700"/>
                  <a:ext cx="92400" cy="92400"/>
                </a:xfrm>
                <a:prstGeom prst="ellipse">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grpSp>
      <p:grpSp>
        <p:nvGrpSpPr>
          <p:cNvPr id="4295" name="Google Shape;4295;p76"/>
          <p:cNvGrpSpPr/>
          <p:nvPr/>
        </p:nvGrpSpPr>
        <p:grpSpPr>
          <a:xfrm>
            <a:off x="2757223" y="4248624"/>
            <a:ext cx="1692038" cy="397719"/>
            <a:chOff x="1247650" y="2075423"/>
            <a:chExt cx="6648477" cy="1557238"/>
          </a:xfrm>
        </p:grpSpPr>
        <p:sp>
          <p:nvSpPr>
            <p:cNvPr id="4296" name="Google Shape;4296;p7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97" name="Google Shape;4297;p7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98" name="Google Shape;4298;p7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299" name="Google Shape;4299;p7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00" name="Google Shape;4300;p7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01" name="Google Shape;4301;p7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302" name="Google Shape;4302;p76"/>
          <p:cNvGrpSpPr/>
          <p:nvPr/>
        </p:nvGrpSpPr>
        <p:grpSpPr>
          <a:xfrm>
            <a:off x="2148277" y="1019141"/>
            <a:ext cx="702455" cy="570084"/>
            <a:chOff x="803162" y="1474292"/>
            <a:chExt cx="1086719" cy="879487"/>
          </a:xfrm>
        </p:grpSpPr>
        <p:grpSp>
          <p:nvGrpSpPr>
            <p:cNvPr id="4303" name="Google Shape;4303;p76"/>
            <p:cNvGrpSpPr/>
            <p:nvPr/>
          </p:nvGrpSpPr>
          <p:grpSpPr>
            <a:xfrm>
              <a:off x="803162" y="1625948"/>
              <a:ext cx="445856" cy="576579"/>
              <a:chOff x="803162" y="1625948"/>
              <a:chExt cx="445856" cy="576579"/>
            </a:xfrm>
          </p:grpSpPr>
          <p:sp>
            <p:nvSpPr>
              <p:cNvPr id="4304" name="Google Shape;4304;p7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305" name="Google Shape;4305;p76"/>
              <p:cNvGrpSpPr/>
              <p:nvPr/>
            </p:nvGrpSpPr>
            <p:grpSpPr>
              <a:xfrm>
                <a:off x="1056023" y="1625948"/>
                <a:ext cx="192995" cy="576579"/>
                <a:chOff x="1056023" y="1625948"/>
                <a:chExt cx="192995" cy="576579"/>
              </a:xfrm>
            </p:grpSpPr>
            <p:sp>
              <p:nvSpPr>
                <p:cNvPr id="4306" name="Google Shape;4306;p7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07" name="Google Shape;4307;p7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08" name="Google Shape;4308;p7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09" name="Google Shape;4309;p7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310" name="Google Shape;4310;p7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311" name="Google Shape;4311;p76"/>
            <p:cNvGrpSpPr/>
            <p:nvPr/>
          </p:nvGrpSpPr>
          <p:grpSpPr>
            <a:xfrm>
              <a:off x="1371406" y="1474292"/>
              <a:ext cx="518475" cy="879487"/>
              <a:chOff x="1398231" y="1474292"/>
              <a:chExt cx="518475" cy="879487"/>
            </a:xfrm>
          </p:grpSpPr>
          <p:grpSp>
            <p:nvGrpSpPr>
              <p:cNvPr id="4312" name="Google Shape;4312;p76"/>
              <p:cNvGrpSpPr/>
              <p:nvPr/>
            </p:nvGrpSpPr>
            <p:grpSpPr>
              <a:xfrm>
                <a:off x="1398231" y="1474292"/>
                <a:ext cx="518475" cy="341643"/>
                <a:chOff x="1398231" y="1474292"/>
                <a:chExt cx="518475" cy="341643"/>
              </a:xfrm>
            </p:grpSpPr>
            <p:sp>
              <p:nvSpPr>
                <p:cNvPr id="4313" name="Google Shape;4313;p7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314" name="Google Shape;4314;p76"/>
                <p:cNvGrpSpPr/>
                <p:nvPr/>
              </p:nvGrpSpPr>
              <p:grpSpPr>
                <a:xfrm>
                  <a:off x="1616453" y="1474292"/>
                  <a:ext cx="300253" cy="341643"/>
                  <a:chOff x="1616453" y="1475379"/>
                  <a:chExt cx="300253" cy="341643"/>
                </a:xfrm>
              </p:grpSpPr>
              <p:sp>
                <p:nvSpPr>
                  <p:cNvPr id="4315" name="Google Shape;4315;p7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16" name="Google Shape;4316;p7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17" name="Google Shape;4317;p7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18" name="Google Shape;4318;p7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19" name="Google Shape;4319;p7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20" name="Google Shape;4320;p7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21" name="Google Shape;4321;p7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322" name="Google Shape;4322;p76"/>
                  <p:cNvGrpSpPr/>
                  <p:nvPr/>
                </p:nvGrpSpPr>
                <p:grpSpPr>
                  <a:xfrm>
                    <a:off x="1839639" y="1475379"/>
                    <a:ext cx="77067" cy="341643"/>
                    <a:chOff x="1839639" y="1475379"/>
                    <a:chExt cx="77067" cy="341643"/>
                  </a:xfrm>
                </p:grpSpPr>
                <p:sp>
                  <p:nvSpPr>
                    <p:cNvPr id="4323" name="Google Shape;4323;p7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24" name="Google Shape;4324;p7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grpSp>
            <p:nvGrpSpPr>
              <p:cNvPr id="4325" name="Google Shape;4325;p76"/>
              <p:cNvGrpSpPr/>
              <p:nvPr/>
            </p:nvGrpSpPr>
            <p:grpSpPr>
              <a:xfrm>
                <a:off x="1398451" y="2012951"/>
                <a:ext cx="518255" cy="340828"/>
                <a:chOff x="1398451" y="2012951"/>
                <a:chExt cx="518255" cy="340828"/>
              </a:xfrm>
            </p:grpSpPr>
            <p:sp>
              <p:nvSpPr>
                <p:cNvPr id="4326" name="Google Shape;4326;p7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327" name="Google Shape;4327;p76"/>
                <p:cNvGrpSpPr/>
                <p:nvPr/>
              </p:nvGrpSpPr>
              <p:grpSpPr>
                <a:xfrm>
                  <a:off x="1616453" y="2012951"/>
                  <a:ext cx="300253" cy="340828"/>
                  <a:chOff x="1616453" y="2013538"/>
                  <a:chExt cx="300253" cy="340828"/>
                </a:xfrm>
              </p:grpSpPr>
              <p:sp>
                <p:nvSpPr>
                  <p:cNvPr id="4328" name="Google Shape;4328;p7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29" name="Google Shape;4329;p7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30" name="Google Shape;4330;p7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31" name="Google Shape;4331;p7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32" name="Google Shape;4332;p7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33" name="Google Shape;4333;p7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34" name="Google Shape;4334;p7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335" name="Google Shape;4335;p76"/>
                  <p:cNvGrpSpPr/>
                  <p:nvPr/>
                </p:nvGrpSpPr>
                <p:grpSpPr>
                  <a:xfrm>
                    <a:off x="1839639" y="2013538"/>
                    <a:ext cx="77067" cy="340828"/>
                    <a:chOff x="1839639" y="2013538"/>
                    <a:chExt cx="77067" cy="340828"/>
                  </a:xfrm>
                </p:grpSpPr>
                <p:sp>
                  <p:nvSpPr>
                    <p:cNvPr id="4336" name="Google Shape;4336;p7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37" name="Google Shape;4337;p7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grpSp>
        </p:grpSp>
      </p:grpSp>
      <p:grpSp>
        <p:nvGrpSpPr>
          <p:cNvPr id="4338" name="Google Shape;4338;p76"/>
          <p:cNvGrpSpPr/>
          <p:nvPr/>
        </p:nvGrpSpPr>
        <p:grpSpPr>
          <a:xfrm>
            <a:off x="2799403" y="6250395"/>
            <a:ext cx="1608751" cy="533658"/>
            <a:chOff x="6853641" y="2534077"/>
            <a:chExt cx="1515545" cy="501229"/>
          </a:xfrm>
        </p:grpSpPr>
        <p:grpSp>
          <p:nvGrpSpPr>
            <p:cNvPr id="4339" name="Google Shape;4339;p76"/>
            <p:cNvGrpSpPr/>
            <p:nvPr/>
          </p:nvGrpSpPr>
          <p:grpSpPr>
            <a:xfrm>
              <a:off x="6853641" y="2618923"/>
              <a:ext cx="1515545" cy="324556"/>
              <a:chOff x="6853641" y="2618923"/>
              <a:chExt cx="1515545" cy="324556"/>
            </a:xfrm>
          </p:grpSpPr>
          <p:sp>
            <p:nvSpPr>
              <p:cNvPr id="4340" name="Google Shape;4340;p7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41" name="Google Shape;4341;p7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42" name="Google Shape;4342;p7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43" name="Google Shape;4343;p7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44" name="Google Shape;4344;p7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345" name="Google Shape;4345;p7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46" name="Google Shape;4346;p7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47" name="Google Shape;4347;p7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48" name="Google Shape;4348;p7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49" name="Google Shape;4349;p7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350" name="Google Shape;4350;p76"/>
          <p:cNvGrpSpPr/>
          <p:nvPr/>
        </p:nvGrpSpPr>
        <p:grpSpPr>
          <a:xfrm>
            <a:off x="1019974" y="6308063"/>
            <a:ext cx="1490073" cy="369817"/>
            <a:chOff x="4234950" y="2101012"/>
            <a:chExt cx="4219974" cy="1044090"/>
          </a:xfrm>
        </p:grpSpPr>
        <p:sp>
          <p:nvSpPr>
            <p:cNvPr id="4351" name="Google Shape;4351;p7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52" name="Google Shape;4352;p7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53" name="Google Shape;4353;p7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354" name="Google Shape;4354;p7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55" name="Google Shape;4355;p7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56" name="Google Shape;4356;p7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57" name="Google Shape;4357;p7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58" name="Google Shape;4358;p7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59" name="Google Shape;4359;p7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60" name="Google Shape;4360;p7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61" name="Google Shape;4361;p7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62" name="Google Shape;4362;p7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63" name="Google Shape;4363;p7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64" name="Google Shape;4364;p7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65" name="Google Shape;4365;p7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66" name="Google Shape;4366;p7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367" name="Google Shape;4367;p76"/>
          <p:cNvGrpSpPr/>
          <p:nvPr/>
        </p:nvGrpSpPr>
        <p:grpSpPr>
          <a:xfrm>
            <a:off x="2798914" y="5497993"/>
            <a:ext cx="1608213" cy="663495"/>
            <a:chOff x="6777990" y="3710194"/>
            <a:chExt cx="1646915" cy="677382"/>
          </a:xfrm>
        </p:grpSpPr>
        <p:grpSp>
          <p:nvGrpSpPr>
            <p:cNvPr id="4368" name="Google Shape;4368;p76"/>
            <p:cNvGrpSpPr/>
            <p:nvPr/>
          </p:nvGrpSpPr>
          <p:grpSpPr>
            <a:xfrm>
              <a:off x="6777990" y="3874492"/>
              <a:ext cx="411129" cy="513083"/>
              <a:chOff x="6777990" y="3874492"/>
              <a:chExt cx="411129" cy="513083"/>
            </a:xfrm>
          </p:grpSpPr>
          <p:cxnSp>
            <p:nvCxnSpPr>
              <p:cNvPr id="4369" name="Google Shape;4369;p7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370" name="Google Shape;4370;p7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371" name="Google Shape;4371;p76"/>
            <p:cNvGrpSpPr/>
            <p:nvPr/>
          </p:nvGrpSpPr>
          <p:grpSpPr>
            <a:xfrm>
              <a:off x="7188425" y="3710194"/>
              <a:ext cx="411123" cy="520535"/>
              <a:chOff x="7188425" y="3710194"/>
              <a:chExt cx="411123" cy="520535"/>
            </a:xfrm>
          </p:grpSpPr>
          <p:cxnSp>
            <p:nvCxnSpPr>
              <p:cNvPr id="4372" name="Google Shape;4372;p7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373" name="Google Shape;4373;p7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374" name="Google Shape;4374;p76"/>
            <p:cNvGrpSpPr/>
            <p:nvPr/>
          </p:nvGrpSpPr>
          <p:grpSpPr>
            <a:xfrm>
              <a:off x="7603341" y="3874492"/>
              <a:ext cx="411474" cy="513083"/>
              <a:chOff x="7603341" y="3874492"/>
              <a:chExt cx="411474" cy="513083"/>
            </a:xfrm>
          </p:grpSpPr>
          <p:cxnSp>
            <p:nvCxnSpPr>
              <p:cNvPr id="4375" name="Google Shape;4375;p7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376" name="Google Shape;4376;p7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377" name="Google Shape;4377;p76"/>
            <p:cNvGrpSpPr/>
            <p:nvPr/>
          </p:nvGrpSpPr>
          <p:grpSpPr>
            <a:xfrm>
              <a:off x="8013776" y="3722847"/>
              <a:ext cx="411129" cy="507881"/>
              <a:chOff x="8013776" y="3722847"/>
              <a:chExt cx="411129" cy="507881"/>
            </a:xfrm>
          </p:grpSpPr>
          <p:cxnSp>
            <p:nvCxnSpPr>
              <p:cNvPr id="4378" name="Google Shape;4378;p7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379" name="Google Shape;4379;p7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380" name="Google Shape;4380;p76"/>
          <p:cNvGrpSpPr/>
          <p:nvPr/>
        </p:nvGrpSpPr>
        <p:grpSpPr>
          <a:xfrm>
            <a:off x="1096580" y="5244609"/>
            <a:ext cx="1337540" cy="962831"/>
            <a:chOff x="5190863" y="2824811"/>
            <a:chExt cx="1544860" cy="1108869"/>
          </a:xfrm>
        </p:grpSpPr>
        <p:grpSp>
          <p:nvGrpSpPr>
            <p:cNvPr id="4381" name="Google Shape;4381;p76"/>
            <p:cNvGrpSpPr/>
            <p:nvPr/>
          </p:nvGrpSpPr>
          <p:grpSpPr>
            <a:xfrm>
              <a:off x="5938695" y="3176919"/>
              <a:ext cx="685761" cy="404739"/>
              <a:chOff x="5938695" y="3176919"/>
              <a:chExt cx="685761" cy="404739"/>
            </a:xfrm>
          </p:grpSpPr>
          <p:grpSp>
            <p:nvGrpSpPr>
              <p:cNvPr id="4382" name="Google Shape;4382;p76"/>
              <p:cNvGrpSpPr/>
              <p:nvPr/>
            </p:nvGrpSpPr>
            <p:grpSpPr>
              <a:xfrm>
                <a:off x="5938695" y="3176919"/>
                <a:ext cx="685761" cy="404739"/>
                <a:chOff x="5938695" y="3176919"/>
                <a:chExt cx="685761" cy="404739"/>
              </a:xfrm>
            </p:grpSpPr>
            <p:sp>
              <p:nvSpPr>
                <p:cNvPr id="4383" name="Google Shape;4383;p7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84" name="Google Shape;4384;p7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385" name="Google Shape;4385;p7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386" name="Google Shape;4386;p76"/>
            <p:cNvGrpSpPr/>
            <p:nvPr/>
          </p:nvGrpSpPr>
          <p:grpSpPr>
            <a:xfrm>
              <a:off x="5305233" y="3176835"/>
              <a:ext cx="685971" cy="404655"/>
              <a:chOff x="5305233" y="3176835"/>
              <a:chExt cx="685971" cy="404655"/>
            </a:xfrm>
          </p:grpSpPr>
          <p:grpSp>
            <p:nvGrpSpPr>
              <p:cNvPr id="4387" name="Google Shape;4387;p76"/>
              <p:cNvGrpSpPr/>
              <p:nvPr/>
            </p:nvGrpSpPr>
            <p:grpSpPr>
              <a:xfrm>
                <a:off x="5305233" y="3176835"/>
                <a:ext cx="685971" cy="404655"/>
                <a:chOff x="5305233" y="3176835"/>
                <a:chExt cx="685971" cy="404655"/>
              </a:xfrm>
            </p:grpSpPr>
            <p:sp>
              <p:nvSpPr>
                <p:cNvPr id="4388" name="Google Shape;4388;p7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89" name="Google Shape;4389;p7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390" name="Google Shape;4390;p7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391" name="Google Shape;4391;p7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392" name="Google Shape;4392;p76"/>
            <p:cNvGrpSpPr/>
            <p:nvPr/>
          </p:nvGrpSpPr>
          <p:grpSpPr>
            <a:xfrm>
              <a:off x="5657361" y="2824811"/>
              <a:ext cx="1078361" cy="404655"/>
              <a:chOff x="5657361" y="2824811"/>
              <a:chExt cx="1078361" cy="404655"/>
            </a:xfrm>
          </p:grpSpPr>
          <p:grpSp>
            <p:nvGrpSpPr>
              <p:cNvPr id="4393" name="Google Shape;4393;p76"/>
              <p:cNvGrpSpPr/>
              <p:nvPr/>
            </p:nvGrpSpPr>
            <p:grpSpPr>
              <a:xfrm>
                <a:off x="5657361" y="2824811"/>
                <a:ext cx="1078361" cy="404655"/>
                <a:chOff x="5657361" y="2824811"/>
                <a:chExt cx="1078361" cy="404655"/>
              </a:xfrm>
            </p:grpSpPr>
            <p:grpSp>
              <p:nvGrpSpPr>
                <p:cNvPr id="4394" name="Google Shape;4394;p76"/>
                <p:cNvGrpSpPr/>
                <p:nvPr/>
              </p:nvGrpSpPr>
              <p:grpSpPr>
                <a:xfrm>
                  <a:off x="5938485" y="2824811"/>
                  <a:ext cx="797237" cy="404655"/>
                  <a:chOff x="5938485" y="2824811"/>
                  <a:chExt cx="797237" cy="404655"/>
                </a:xfrm>
              </p:grpSpPr>
              <p:sp>
                <p:nvSpPr>
                  <p:cNvPr id="4395" name="Google Shape;4395;p7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396" name="Google Shape;4396;p7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397" name="Google Shape;4397;p7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398" name="Google Shape;4398;p7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399" name="Google Shape;4399;p76"/>
            <p:cNvGrpSpPr/>
            <p:nvPr/>
          </p:nvGrpSpPr>
          <p:grpSpPr>
            <a:xfrm>
              <a:off x="5190863" y="3528942"/>
              <a:ext cx="1078026" cy="404739"/>
              <a:chOff x="5190863" y="3528942"/>
              <a:chExt cx="1078026" cy="404739"/>
            </a:xfrm>
          </p:grpSpPr>
          <p:sp>
            <p:nvSpPr>
              <p:cNvPr id="4400" name="Google Shape;4400;p7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401" name="Google Shape;4401;p76"/>
              <p:cNvGrpSpPr/>
              <p:nvPr/>
            </p:nvGrpSpPr>
            <p:grpSpPr>
              <a:xfrm>
                <a:off x="5190863" y="3528942"/>
                <a:ext cx="1078026" cy="404739"/>
                <a:chOff x="5190863" y="3528942"/>
                <a:chExt cx="1078026" cy="404739"/>
              </a:xfrm>
            </p:grpSpPr>
            <p:sp>
              <p:nvSpPr>
                <p:cNvPr id="4402" name="Google Shape;4402;p7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03" name="Google Shape;4403;p7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grpSp>
        <p:nvGrpSpPr>
          <p:cNvPr id="4404" name="Google Shape;4404;p76"/>
          <p:cNvGrpSpPr/>
          <p:nvPr/>
        </p:nvGrpSpPr>
        <p:grpSpPr>
          <a:xfrm>
            <a:off x="3012441" y="1006139"/>
            <a:ext cx="1181653" cy="536267"/>
            <a:chOff x="3530532" y="1496185"/>
            <a:chExt cx="1562000" cy="706730"/>
          </a:xfrm>
        </p:grpSpPr>
        <p:cxnSp>
          <p:nvCxnSpPr>
            <p:cNvPr id="4405" name="Google Shape;4405;p7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406" name="Google Shape;4406;p76"/>
            <p:cNvGrpSpPr/>
            <p:nvPr/>
          </p:nvGrpSpPr>
          <p:grpSpPr>
            <a:xfrm>
              <a:off x="3530532" y="1496185"/>
              <a:ext cx="323430" cy="463587"/>
              <a:chOff x="3530532" y="1496185"/>
              <a:chExt cx="323430" cy="463587"/>
            </a:xfrm>
          </p:grpSpPr>
          <p:grpSp>
            <p:nvGrpSpPr>
              <p:cNvPr id="4407" name="Google Shape;4407;p76"/>
              <p:cNvGrpSpPr/>
              <p:nvPr/>
            </p:nvGrpSpPr>
            <p:grpSpPr>
              <a:xfrm>
                <a:off x="3567462" y="1496185"/>
                <a:ext cx="286500" cy="361376"/>
                <a:chOff x="3567462" y="1496185"/>
                <a:chExt cx="286500" cy="361376"/>
              </a:xfrm>
            </p:grpSpPr>
            <p:cxnSp>
              <p:nvCxnSpPr>
                <p:cNvPr id="4408" name="Google Shape;4408;p7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409" name="Google Shape;4409;p76"/>
                <p:cNvSpPr/>
                <p:nvPr/>
              </p:nvSpPr>
              <p:spPr>
                <a:xfrm>
                  <a:off x="3567462" y="1496185"/>
                  <a:ext cx="286500" cy="99900"/>
                </a:xfrm>
                <a:prstGeom prst="rect">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410" name="Google Shape;4410;p76"/>
              <p:cNvSpPr/>
              <p:nvPr/>
            </p:nvSpPr>
            <p:spPr>
              <a:xfrm>
                <a:off x="3530532" y="1771972"/>
                <a:ext cx="187800" cy="187800"/>
              </a:xfrm>
              <a:prstGeom prst="ellipse">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411" name="Google Shape;4411;p76"/>
            <p:cNvGrpSpPr/>
            <p:nvPr/>
          </p:nvGrpSpPr>
          <p:grpSpPr>
            <a:xfrm>
              <a:off x="3891569" y="1779209"/>
              <a:ext cx="323945" cy="423706"/>
              <a:chOff x="3891569" y="1779209"/>
              <a:chExt cx="323945" cy="423706"/>
            </a:xfrm>
          </p:grpSpPr>
          <p:grpSp>
            <p:nvGrpSpPr>
              <p:cNvPr id="4412" name="Google Shape;4412;p76"/>
              <p:cNvGrpSpPr/>
              <p:nvPr/>
            </p:nvGrpSpPr>
            <p:grpSpPr>
              <a:xfrm>
                <a:off x="3929014" y="1881638"/>
                <a:ext cx="286500" cy="321278"/>
                <a:chOff x="3929014" y="1881638"/>
                <a:chExt cx="286500" cy="321278"/>
              </a:xfrm>
            </p:grpSpPr>
            <p:cxnSp>
              <p:nvCxnSpPr>
                <p:cNvPr id="4413" name="Google Shape;4413;p7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414" name="Google Shape;4414;p76"/>
                <p:cNvSpPr/>
                <p:nvPr/>
              </p:nvSpPr>
              <p:spPr>
                <a:xfrm>
                  <a:off x="3929014" y="2103016"/>
                  <a:ext cx="286500" cy="99900"/>
                </a:xfrm>
                <a:prstGeom prst="rect">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415" name="Google Shape;4415;p76"/>
              <p:cNvSpPr/>
              <p:nvPr/>
            </p:nvSpPr>
            <p:spPr>
              <a:xfrm>
                <a:off x="3891569" y="1779209"/>
                <a:ext cx="187800" cy="187800"/>
              </a:xfrm>
              <a:prstGeom prst="ellipse">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416" name="Google Shape;4416;p76"/>
            <p:cNvGrpSpPr/>
            <p:nvPr/>
          </p:nvGrpSpPr>
          <p:grpSpPr>
            <a:xfrm>
              <a:off x="4252606" y="1496185"/>
              <a:ext cx="324721" cy="463587"/>
              <a:chOff x="4252606" y="1496185"/>
              <a:chExt cx="324721" cy="463587"/>
            </a:xfrm>
          </p:grpSpPr>
          <p:grpSp>
            <p:nvGrpSpPr>
              <p:cNvPr id="4417" name="Google Shape;4417;p76"/>
              <p:cNvGrpSpPr/>
              <p:nvPr/>
            </p:nvGrpSpPr>
            <p:grpSpPr>
              <a:xfrm>
                <a:off x="4290828" y="1496185"/>
                <a:ext cx="286500" cy="361376"/>
                <a:chOff x="4290828" y="1496185"/>
                <a:chExt cx="286500" cy="361376"/>
              </a:xfrm>
            </p:grpSpPr>
            <p:cxnSp>
              <p:nvCxnSpPr>
                <p:cNvPr id="4418" name="Google Shape;4418;p7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419" name="Google Shape;4419;p76"/>
                <p:cNvSpPr/>
                <p:nvPr/>
              </p:nvSpPr>
              <p:spPr>
                <a:xfrm>
                  <a:off x="4290828" y="1496185"/>
                  <a:ext cx="286500" cy="99900"/>
                </a:xfrm>
                <a:prstGeom prst="rect">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420" name="Google Shape;4420;p76"/>
              <p:cNvSpPr/>
              <p:nvPr/>
            </p:nvSpPr>
            <p:spPr>
              <a:xfrm>
                <a:off x="4252606" y="1771972"/>
                <a:ext cx="187800" cy="187800"/>
              </a:xfrm>
              <a:prstGeom prst="ellipse">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421" name="Google Shape;4421;p76"/>
            <p:cNvGrpSpPr/>
            <p:nvPr/>
          </p:nvGrpSpPr>
          <p:grpSpPr>
            <a:xfrm>
              <a:off x="4613643" y="1763716"/>
              <a:ext cx="325308" cy="439200"/>
              <a:chOff x="4613643" y="1763716"/>
              <a:chExt cx="325308" cy="439200"/>
            </a:xfrm>
          </p:grpSpPr>
          <p:grpSp>
            <p:nvGrpSpPr>
              <p:cNvPr id="4422" name="Google Shape;4422;p76"/>
              <p:cNvGrpSpPr/>
              <p:nvPr/>
            </p:nvGrpSpPr>
            <p:grpSpPr>
              <a:xfrm>
                <a:off x="4652451" y="1879538"/>
                <a:ext cx="286500" cy="323378"/>
                <a:chOff x="4652451" y="1879538"/>
                <a:chExt cx="286500" cy="323378"/>
              </a:xfrm>
            </p:grpSpPr>
            <p:cxnSp>
              <p:nvCxnSpPr>
                <p:cNvPr id="4423" name="Google Shape;4423;p7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424" name="Google Shape;4424;p76"/>
                <p:cNvSpPr/>
                <p:nvPr/>
              </p:nvSpPr>
              <p:spPr>
                <a:xfrm>
                  <a:off x="4652451" y="2103016"/>
                  <a:ext cx="286500" cy="99900"/>
                </a:xfrm>
                <a:prstGeom prst="rect">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425" name="Google Shape;4425;p76"/>
              <p:cNvSpPr/>
              <p:nvPr/>
            </p:nvSpPr>
            <p:spPr>
              <a:xfrm>
                <a:off x="4613643" y="1763716"/>
                <a:ext cx="187800" cy="187800"/>
              </a:xfrm>
              <a:prstGeom prst="ellipse">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429"/>
        <p:cNvGrpSpPr/>
        <p:nvPr/>
      </p:nvGrpSpPr>
      <p:grpSpPr>
        <a:xfrm>
          <a:off x="0" y="0"/>
          <a:ext cx="0" cy="0"/>
          <a:chOff x="0" y="0"/>
          <a:chExt cx="0" cy="0"/>
        </a:xfrm>
      </p:grpSpPr>
      <p:grpSp>
        <p:nvGrpSpPr>
          <p:cNvPr id="4430" name="Google Shape;4430;p77"/>
          <p:cNvGrpSpPr/>
          <p:nvPr/>
        </p:nvGrpSpPr>
        <p:grpSpPr>
          <a:xfrm>
            <a:off x="2727583" y="1564020"/>
            <a:ext cx="1745935" cy="754185"/>
            <a:chOff x="3292400" y="1219146"/>
            <a:chExt cx="2615240" cy="1110239"/>
          </a:xfrm>
        </p:grpSpPr>
        <p:sp>
          <p:nvSpPr>
            <p:cNvPr id="4431" name="Google Shape;4431;p7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100">
                <a:solidFill>
                  <a:srgbClr val="FFFFFF"/>
                </a:solidFill>
              </a:endParaRPr>
            </a:p>
          </p:txBody>
        </p:sp>
        <p:sp>
          <p:nvSpPr>
            <p:cNvPr id="4432" name="Google Shape;4432;p7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33" name="Google Shape;4433;p7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100"/>
                </a:spcAft>
                <a:buNone/>
              </a:pPr>
              <a:r>
                <a:rPr lang="en" sz="100">
                  <a:solidFill>
                    <a:srgbClr val="FFFFFF"/>
                  </a:solidFill>
                </a:rPr>
                <a:t>JANUARY</a:t>
              </a:r>
              <a:endParaRPr sz="100">
                <a:solidFill>
                  <a:srgbClr val="FFFFFF"/>
                </a:solidFill>
              </a:endParaRPr>
            </a:p>
          </p:txBody>
        </p:sp>
        <p:sp>
          <p:nvSpPr>
            <p:cNvPr id="4434" name="Google Shape;4434;p7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100"/>
                </a:spcAft>
                <a:buNone/>
              </a:pPr>
              <a:r>
                <a:rPr lang="en" sz="100">
                  <a:solidFill>
                    <a:srgbClr val="FFFFFF"/>
                  </a:solidFill>
                </a:rPr>
                <a:t>FEBRUARY</a:t>
              </a:r>
              <a:endParaRPr sz="100">
                <a:solidFill>
                  <a:srgbClr val="FFFFFF"/>
                </a:solidFill>
              </a:endParaRPr>
            </a:p>
          </p:txBody>
        </p:sp>
        <p:sp>
          <p:nvSpPr>
            <p:cNvPr id="4435" name="Google Shape;4435;p7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100"/>
                </a:spcAft>
                <a:buNone/>
              </a:pPr>
              <a:r>
                <a:rPr lang="en" sz="100">
                  <a:solidFill>
                    <a:srgbClr val="FFFFFF"/>
                  </a:solidFill>
                </a:rPr>
                <a:t>MARCH</a:t>
              </a:r>
              <a:endParaRPr sz="100">
                <a:solidFill>
                  <a:srgbClr val="FFFFFF"/>
                </a:solidFill>
              </a:endParaRPr>
            </a:p>
          </p:txBody>
        </p:sp>
        <p:sp>
          <p:nvSpPr>
            <p:cNvPr id="4436" name="Google Shape;4436;p7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100"/>
                </a:spcAft>
                <a:buNone/>
              </a:pPr>
              <a:r>
                <a:rPr lang="en" sz="100">
                  <a:solidFill>
                    <a:srgbClr val="FFFFFF"/>
                  </a:solidFill>
                </a:rPr>
                <a:t>APRIL</a:t>
              </a:r>
              <a:endParaRPr sz="100">
                <a:solidFill>
                  <a:srgbClr val="FFFFFF"/>
                </a:solidFill>
              </a:endParaRPr>
            </a:p>
          </p:txBody>
        </p:sp>
        <p:sp>
          <p:nvSpPr>
            <p:cNvPr id="4437" name="Google Shape;4437;p7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100"/>
                </a:spcAft>
                <a:buNone/>
              </a:pPr>
              <a:r>
                <a:rPr lang="en" sz="100">
                  <a:solidFill>
                    <a:srgbClr val="FFFFFF"/>
                  </a:solidFill>
                </a:rPr>
                <a:t>MAY</a:t>
              </a:r>
              <a:endParaRPr sz="100">
                <a:solidFill>
                  <a:srgbClr val="FFFFFF"/>
                </a:solidFill>
              </a:endParaRPr>
            </a:p>
          </p:txBody>
        </p:sp>
        <p:sp>
          <p:nvSpPr>
            <p:cNvPr id="4438" name="Google Shape;4438;p7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100"/>
                </a:spcAft>
                <a:buNone/>
              </a:pPr>
              <a:r>
                <a:rPr lang="en" sz="100">
                  <a:solidFill>
                    <a:srgbClr val="FFFFFF"/>
                  </a:solidFill>
                </a:rPr>
                <a:t>JUNE</a:t>
              </a:r>
              <a:endParaRPr sz="100">
                <a:solidFill>
                  <a:srgbClr val="FFFFFF"/>
                </a:solidFill>
              </a:endParaRPr>
            </a:p>
          </p:txBody>
        </p:sp>
        <p:sp>
          <p:nvSpPr>
            <p:cNvPr id="4439" name="Google Shape;4439;p7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100"/>
                </a:spcAft>
                <a:buNone/>
              </a:pPr>
              <a:r>
                <a:rPr lang="en" sz="100">
                  <a:solidFill>
                    <a:srgbClr val="FFFFFF"/>
                  </a:solidFill>
                </a:rPr>
                <a:t>PHASE 1</a:t>
              </a:r>
              <a:endParaRPr sz="100">
                <a:solidFill>
                  <a:srgbClr val="FFFFFF"/>
                </a:solidFill>
              </a:endParaRPr>
            </a:p>
          </p:txBody>
        </p:sp>
        <p:sp>
          <p:nvSpPr>
            <p:cNvPr id="4440" name="Google Shape;4440;p7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100"/>
                </a:spcAft>
                <a:buNone/>
              </a:pPr>
              <a:r>
                <a:rPr lang="en" sz="100">
                  <a:solidFill>
                    <a:srgbClr val="FFFFFF"/>
                  </a:solidFill>
                </a:rPr>
                <a:t>PHASE 2</a:t>
              </a:r>
              <a:endParaRPr sz="100">
                <a:solidFill>
                  <a:srgbClr val="FFFFFF"/>
                </a:solidFill>
              </a:endParaRPr>
            </a:p>
          </p:txBody>
        </p:sp>
        <p:sp>
          <p:nvSpPr>
            <p:cNvPr id="4441" name="Google Shape;4441;p7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100"/>
                </a:spcAft>
                <a:buNone/>
              </a:pPr>
              <a:r>
                <a:rPr lang="en" sz="100">
                  <a:solidFill>
                    <a:srgbClr val="FFFFFF"/>
                  </a:solidFill>
                </a:rPr>
                <a:t>Task 1</a:t>
              </a:r>
              <a:endParaRPr sz="100">
                <a:solidFill>
                  <a:srgbClr val="FFFFFF"/>
                </a:solidFill>
              </a:endParaRPr>
            </a:p>
          </p:txBody>
        </p:sp>
        <p:sp>
          <p:nvSpPr>
            <p:cNvPr id="4442" name="Google Shape;4442;p7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100"/>
                </a:spcAft>
                <a:buNone/>
              </a:pPr>
              <a:r>
                <a:rPr lang="en" sz="100">
                  <a:solidFill>
                    <a:srgbClr val="FFFFFF"/>
                  </a:solidFill>
                </a:rPr>
                <a:t>Task 2</a:t>
              </a:r>
              <a:endParaRPr sz="100">
                <a:solidFill>
                  <a:srgbClr val="FFFFFF"/>
                </a:solidFill>
              </a:endParaRPr>
            </a:p>
          </p:txBody>
        </p:sp>
        <p:sp>
          <p:nvSpPr>
            <p:cNvPr id="4443" name="Google Shape;4443;p7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100"/>
                </a:spcAft>
                <a:buNone/>
              </a:pPr>
              <a:r>
                <a:rPr lang="en" sz="100">
                  <a:solidFill>
                    <a:srgbClr val="FFFFFF"/>
                  </a:solidFill>
                </a:rPr>
                <a:t>Task 1</a:t>
              </a:r>
              <a:endParaRPr sz="100">
                <a:solidFill>
                  <a:srgbClr val="FFFFFF"/>
                </a:solidFill>
              </a:endParaRPr>
            </a:p>
          </p:txBody>
        </p:sp>
        <p:sp>
          <p:nvSpPr>
            <p:cNvPr id="4444" name="Google Shape;4444;p7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100"/>
                </a:spcAft>
                <a:buNone/>
              </a:pPr>
              <a:r>
                <a:rPr lang="en" sz="100">
                  <a:solidFill>
                    <a:srgbClr val="FFFFFF"/>
                  </a:solidFill>
                </a:rPr>
                <a:t>Task 2</a:t>
              </a:r>
              <a:endParaRPr sz="100">
                <a:solidFill>
                  <a:srgbClr val="FFFFFF"/>
                </a:solidFill>
              </a:endParaRPr>
            </a:p>
          </p:txBody>
        </p:sp>
        <p:grpSp>
          <p:nvGrpSpPr>
            <p:cNvPr id="4445" name="Google Shape;4445;p77"/>
            <p:cNvGrpSpPr/>
            <p:nvPr/>
          </p:nvGrpSpPr>
          <p:grpSpPr>
            <a:xfrm>
              <a:off x="3748438" y="1378608"/>
              <a:ext cx="2159202" cy="903971"/>
              <a:chOff x="1683525" y="2179850"/>
              <a:chExt cx="4519050" cy="2134525"/>
            </a:xfrm>
          </p:grpSpPr>
          <p:sp>
            <p:nvSpPr>
              <p:cNvPr id="4446" name="Google Shape;4446;p7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47" name="Google Shape;4447;p7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48" name="Google Shape;4448;p7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49" name="Google Shape;4449;p7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50" name="Google Shape;4450;p7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51" name="Google Shape;4451;p7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52" name="Google Shape;4452;p7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53" name="Google Shape;4453;p7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54" name="Google Shape;4454;p7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55" name="Google Shape;4455;p7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56" name="Google Shape;4456;p7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sp>
            <p:nvSpPr>
              <p:cNvPr id="4457" name="Google Shape;4457;p7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solidFill>
                    <a:srgbClr val="FFFFFF"/>
                  </a:solidFill>
                </a:endParaRPr>
              </a:p>
            </p:txBody>
          </p:sp>
        </p:grpSp>
      </p:grpSp>
      <p:graphicFrame>
        <p:nvGraphicFramePr>
          <p:cNvPr id="4458" name="Google Shape;4458;p77"/>
          <p:cNvGraphicFramePr/>
          <p:nvPr/>
        </p:nvGraphicFramePr>
        <p:xfrm>
          <a:off x="2722028" y="3445876"/>
          <a:ext cx="1756775" cy="619000"/>
        </p:xfrm>
        <a:graphic>
          <a:graphicData uri="http://schemas.openxmlformats.org/drawingml/2006/table">
            <a:tbl>
              <a:tblPr>
                <a:noFill/>
                <a:tableStyleId>{E8BBF9A1-D7B0-4F6F-B521-0B5CB81F2777}</a:tableStyleId>
              </a:tblPr>
              <a:tblGrid>
                <a:gridCol w="608400">
                  <a:extLst>
                    <a:ext uri="{9D8B030D-6E8A-4147-A177-3AD203B41FA5}">
                      <a16:colId xmlns:a16="http://schemas.microsoft.com/office/drawing/2014/main" val="20000"/>
                    </a:ext>
                  </a:extLst>
                </a:gridCol>
                <a:gridCol w="269975">
                  <a:extLst>
                    <a:ext uri="{9D8B030D-6E8A-4147-A177-3AD203B41FA5}">
                      <a16:colId xmlns:a16="http://schemas.microsoft.com/office/drawing/2014/main" val="20001"/>
                    </a:ext>
                  </a:extLst>
                </a:gridCol>
                <a:gridCol w="439200">
                  <a:extLst>
                    <a:ext uri="{9D8B030D-6E8A-4147-A177-3AD203B41FA5}">
                      <a16:colId xmlns:a16="http://schemas.microsoft.com/office/drawing/2014/main" val="20002"/>
                    </a:ext>
                  </a:extLst>
                </a:gridCol>
                <a:gridCol w="439200">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0">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0">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0">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100" b="1">
                        <a:latin typeface="Amatic SC"/>
                        <a:ea typeface="Amatic SC"/>
                        <a:cs typeface="Amatic SC"/>
                        <a:sym typeface="Amatic SC"/>
                      </a:endParaRPr>
                    </a:p>
                  </a:txBody>
                  <a:tcPr marL="64450" marR="64450" marT="64675" marB="6467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4459" name="Google Shape;4459;p77"/>
          <p:cNvGrpSpPr/>
          <p:nvPr/>
        </p:nvGrpSpPr>
        <p:grpSpPr>
          <a:xfrm>
            <a:off x="1763214" y="5289817"/>
            <a:ext cx="1776880" cy="708276"/>
            <a:chOff x="1906114" y="789980"/>
            <a:chExt cx="1487676" cy="606868"/>
          </a:xfrm>
        </p:grpSpPr>
        <p:cxnSp>
          <p:nvCxnSpPr>
            <p:cNvPr id="4460" name="Google Shape;4460;p7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61" name="Google Shape;4461;p7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62" name="Google Shape;4462;p7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4463" name="Google Shape;4463;p77"/>
            <p:cNvSpPr txBox="1"/>
            <p:nvPr/>
          </p:nvSpPr>
          <p:spPr>
            <a:xfrm flipH="1">
              <a:off x="2109710" y="789981"/>
              <a:ext cx="281100" cy="107400"/>
            </a:xfrm>
            <a:prstGeom prst="rect">
              <a:avLst/>
            </a:prstGeom>
            <a:noFill/>
            <a:ln>
              <a:noFill/>
            </a:ln>
          </p:spPr>
          <p:txBody>
            <a:bodyPr spcFirstLastPara="1" wrap="square" lIns="64525" tIns="64525" rIns="64525" bIns="64525" anchor="t" anchorCtr="0">
              <a:noAutofit/>
            </a:bodyPr>
            <a:lstStyle/>
            <a:p>
              <a:pPr marL="0" lvl="0" indent="0" algn="ctr" rtl="0">
                <a:spcBef>
                  <a:spcPts val="0"/>
                </a:spcBef>
                <a:spcAft>
                  <a:spcPts val="1100"/>
                </a:spcAft>
                <a:buNone/>
              </a:pPr>
              <a:r>
                <a:rPr lang="en" sz="200">
                  <a:solidFill>
                    <a:srgbClr val="E3E9ED"/>
                  </a:solidFill>
                </a:rPr>
                <a:t>JANUARY</a:t>
              </a:r>
              <a:endParaRPr sz="200">
                <a:solidFill>
                  <a:srgbClr val="E3E9ED"/>
                </a:solidFill>
              </a:endParaRPr>
            </a:p>
          </p:txBody>
        </p:sp>
        <p:sp>
          <p:nvSpPr>
            <p:cNvPr id="4464" name="Google Shape;4464;p77"/>
            <p:cNvSpPr txBox="1"/>
            <p:nvPr/>
          </p:nvSpPr>
          <p:spPr>
            <a:xfrm flipH="1">
              <a:off x="2434275" y="789980"/>
              <a:ext cx="289200" cy="107400"/>
            </a:xfrm>
            <a:prstGeom prst="rect">
              <a:avLst/>
            </a:prstGeom>
            <a:noFill/>
            <a:ln>
              <a:noFill/>
            </a:ln>
          </p:spPr>
          <p:txBody>
            <a:bodyPr spcFirstLastPara="1" wrap="square" lIns="64525" tIns="64525" rIns="64525" bIns="64525" anchor="t" anchorCtr="0">
              <a:noAutofit/>
            </a:bodyPr>
            <a:lstStyle/>
            <a:p>
              <a:pPr marL="0" lvl="0" indent="0" algn="ctr" rtl="0">
                <a:spcBef>
                  <a:spcPts val="0"/>
                </a:spcBef>
                <a:spcAft>
                  <a:spcPts val="1100"/>
                </a:spcAft>
                <a:buNone/>
              </a:pPr>
              <a:r>
                <a:rPr lang="en" sz="200">
                  <a:solidFill>
                    <a:srgbClr val="E3E9ED"/>
                  </a:solidFill>
                </a:rPr>
                <a:t>FEBRUARY</a:t>
              </a:r>
              <a:endParaRPr sz="200">
                <a:solidFill>
                  <a:srgbClr val="E3E9ED"/>
                </a:solidFill>
              </a:endParaRPr>
            </a:p>
          </p:txBody>
        </p:sp>
        <p:sp>
          <p:nvSpPr>
            <p:cNvPr id="4465" name="Google Shape;4465;p77"/>
            <p:cNvSpPr txBox="1"/>
            <p:nvPr/>
          </p:nvSpPr>
          <p:spPr>
            <a:xfrm flipH="1">
              <a:off x="2781049" y="789981"/>
              <a:ext cx="281100" cy="107400"/>
            </a:xfrm>
            <a:prstGeom prst="rect">
              <a:avLst/>
            </a:prstGeom>
            <a:noFill/>
            <a:ln>
              <a:noFill/>
            </a:ln>
          </p:spPr>
          <p:txBody>
            <a:bodyPr spcFirstLastPara="1" wrap="square" lIns="64525" tIns="64525" rIns="64525" bIns="64525" anchor="t" anchorCtr="0">
              <a:noAutofit/>
            </a:bodyPr>
            <a:lstStyle/>
            <a:p>
              <a:pPr marL="0" lvl="0" indent="0" algn="ctr" rtl="0">
                <a:spcBef>
                  <a:spcPts val="0"/>
                </a:spcBef>
                <a:spcAft>
                  <a:spcPts val="1100"/>
                </a:spcAft>
                <a:buNone/>
              </a:pPr>
              <a:r>
                <a:rPr lang="en" sz="200">
                  <a:solidFill>
                    <a:srgbClr val="E3E9ED"/>
                  </a:solidFill>
                </a:rPr>
                <a:t>MARCH</a:t>
              </a:r>
              <a:endParaRPr sz="200">
                <a:solidFill>
                  <a:srgbClr val="E3E9ED"/>
                </a:solidFill>
              </a:endParaRPr>
            </a:p>
          </p:txBody>
        </p:sp>
        <p:sp>
          <p:nvSpPr>
            <p:cNvPr id="4466" name="Google Shape;4466;p77"/>
            <p:cNvSpPr txBox="1"/>
            <p:nvPr/>
          </p:nvSpPr>
          <p:spPr>
            <a:xfrm flipH="1">
              <a:off x="3112690" y="789981"/>
              <a:ext cx="281100" cy="107400"/>
            </a:xfrm>
            <a:prstGeom prst="rect">
              <a:avLst/>
            </a:prstGeom>
            <a:noFill/>
            <a:ln>
              <a:noFill/>
            </a:ln>
          </p:spPr>
          <p:txBody>
            <a:bodyPr spcFirstLastPara="1" wrap="square" lIns="64525" tIns="64525" rIns="64525" bIns="64525" anchor="t" anchorCtr="0">
              <a:noAutofit/>
            </a:bodyPr>
            <a:lstStyle/>
            <a:p>
              <a:pPr marL="0" lvl="0" indent="0" algn="ctr" rtl="0">
                <a:spcBef>
                  <a:spcPts val="0"/>
                </a:spcBef>
                <a:spcAft>
                  <a:spcPts val="1100"/>
                </a:spcAft>
                <a:buNone/>
              </a:pPr>
              <a:r>
                <a:rPr lang="en" sz="200">
                  <a:solidFill>
                    <a:srgbClr val="E3E9ED"/>
                  </a:solidFill>
                </a:rPr>
                <a:t>APRIL</a:t>
              </a:r>
              <a:endParaRPr sz="200">
                <a:solidFill>
                  <a:srgbClr val="E3E9ED"/>
                </a:solidFill>
              </a:endParaRPr>
            </a:p>
          </p:txBody>
        </p:sp>
        <p:sp>
          <p:nvSpPr>
            <p:cNvPr id="4467" name="Google Shape;4467;p77"/>
            <p:cNvSpPr/>
            <p:nvPr/>
          </p:nvSpPr>
          <p:spPr>
            <a:xfrm>
              <a:off x="2105681" y="964326"/>
              <a:ext cx="289200" cy="42600"/>
            </a:xfrm>
            <a:prstGeom prst="rect">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68" name="Google Shape;4468;p77"/>
            <p:cNvSpPr/>
            <p:nvPr/>
          </p:nvSpPr>
          <p:spPr>
            <a:xfrm>
              <a:off x="2109515" y="1159286"/>
              <a:ext cx="280200" cy="42600"/>
            </a:xfrm>
            <a:prstGeom prst="rect">
              <a:avLst/>
            </a:prstGeom>
            <a:solidFill>
              <a:srgbClr val="EEEE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69" name="Google Shape;4469;p77"/>
            <p:cNvSpPr/>
            <p:nvPr/>
          </p:nvSpPr>
          <p:spPr>
            <a:xfrm>
              <a:off x="2753389" y="1353677"/>
              <a:ext cx="325500" cy="42600"/>
            </a:xfrm>
            <a:prstGeom prst="rect">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70" name="Google Shape;4470;p77"/>
            <p:cNvSpPr/>
            <p:nvPr/>
          </p:nvSpPr>
          <p:spPr>
            <a:xfrm>
              <a:off x="2105681" y="1159287"/>
              <a:ext cx="289200" cy="42600"/>
            </a:xfrm>
            <a:prstGeom prst="rect">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71" name="Google Shape;4471;p77"/>
            <p:cNvSpPr/>
            <p:nvPr/>
          </p:nvSpPr>
          <p:spPr>
            <a:xfrm>
              <a:off x="2412005" y="1354248"/>
              <a:ext cx="325500" cy="42600"/>
            </a:xfrm>
            <a:prstGeom prst="rect">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72" name="Google Shape;4472;p77"/>
            <p:cNvSpPr/>
            <p:nvPr/>
          </p:nvSpPr>
          <p:spPr>
            <a:xfrm>
              <a:off x="2410087" y="964961"/>
              <a:ext cx="325500" cy="42600"/>
            </a:xfrm>
            <a:prstGeom prst="rect">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73" name="Google Shape;4473;p77"/>
            <p:cNvSpPr txBox="1"/>
            <p:nvPr/>
          </p:nvSpPr>
          <p:spPr>
            <a:xfrm flipH="1">
              <a:off x="1906114" y="918164"/>
              <a:ext cx="203400" cy="106500"/>
            </a:xfrm>
            <a:prstGeom prst="rect">
              <a:avLst/>
            </a:prstGeom>
            <a:noFill/>
            <a:ln>
              <a:noFill/>
            </a:ln>
          </p:spPr>
          <p:txBody>
            <a:bodyPr spcFirstLastPara="1" wrap="square" lIns="64525" tIns="64525" rIns="64525" bIns="64525" anchor="t" anchorCtr="0">
              <a:noAutofit/>
            </a:bodyPr>
            <a:lstStyle/>
            <a:p>
              <a:pPr marL="0" lvl="0" indent="0" algn="r" rtl="0">
                <a:spcBef>
                  <a:spcPts val="0"/>
                </a:spcBef>
                <a:spcAft>
                  <a:spcPts val="1100"/>
                </a:spcAft>
                <a:buNone/>
              </a:pPr>
              <a:r>
                <a:rPr lang="en" sz="200">
                  <a:solidFill>
                    <a:srgbClr val="E3E9ED"/>
                  </a:solidFill>
                </a:rPr>
                <a:t>PHASE 1</a:t>
              </a:r>
              <a:endParaRPr sz="200">
                <a:solidFill>
                  <a:srgbClr val="E3E9ED"/>
                </a:solidFill>
              </a:endParaRPr>
            </a:p>
          </p:txBody>
        </p:sp>
        <p:sp>
          <p:nvSpPr>
            <p:cNvPr id="4474" name="Google Shape;4474;p77"/>
            <p:cNvSpPr txBox="1"/>
            <p:nvPr/>
          </p:nvSpPr>
          <p:spPr>
            <a:xfrm flipH="1">
              <a:off x="1919618" y="1113390"/>
              <a:ext cx="189900" cy="91200"/>
            </a:xfrm>
            <a:prstGeom prst="rect">
              <a:avLst/>
            </a:prstGeom>
            <a:noFill/>
            <a:ln>
              <a:noFill/>
            </a:ln>
          </p:spPr>
          <p:txBody>
            <a:bodyPr spcFirstLastPara="1" wrap="square" lIns="64525" tIns="64525" rIns="64525" bIns="64525" anchor="t" anchorCtr="0">
              <a:noAutofit/>
            </a:bodyPr>
            <a:lstStyle/>
            <a:p>
              <a:pPr marL="0" lvl="0" indent="0" algn="r" rtl="0">
                <a:lnSpc>
                  <a:spcPct val="115000"/>
                </a:lnSpc>
                <a:spcBef>
                  <a:spcPts val="0"/>
                </a:spcBef>
                <a:spcAft>
                  <a:spcPts val="1100"/>
                </a:spcAft>
                <a:buNone/>
              </a:pPr>
              <a:r>
                <a:rPr lang="en" sz="200">
                  <a:solidFill>
                    <a:srgbClr val="E3E9ED"/>
                  </a:solidFill>
                </a:rPr>
                <a:t>Task 1</a:t>
              </a:r>
              <a:endParaRPr sz="200">
                <a:solidFill>
                  <a:srgbClr val="E3E9ED"/>
                </a:solidFill>
              </a:endParaRPr>
            </a:p>
          </p:txBody>
        </p:sp>
        <p:sp>
          <p:nvSpPr>
            <p:cNvPr id="4475" name="Google Shape;4475;p77"/>
            <p:cNvSpPr txBox="1"/>
            <p:nvPr/>
          </p:nvSpPr>
          <p:spPr>
            <a:xfrm flipH="1">
              <a:off x="1906118" y="1304527"/>
              <a:ext cx="203400" cy="91200"/>
            </a:xfrm>
            <a:prstGeom prst="rect">
              <a:avLst/>
            </a:prstGeom>
            <a:noFill/>
            <a:ln>
              <a:noFill/>
            </a:ln>
          </p:spPr>
          <p:txBody>
            <a:bodyPr spcFirstLastPara="1" wrap="square" lIns="64525" tIns="64525" rIns="64525" bIns="64525" anchor="t" anchorCtr="0">
              <a:noAutofit/>
            </a:bodyPr>
            <a:lstStyle/>
            <a:p>
              <a:pPr marL="0" lvl="0" indent="0" algn="r" rtl="0">
                <a:lnSpc>
                  <a:spcPct val="115000"/>
                </a:lnSpc>
                <a:spcBef>
                  <a:spcPts val="0"/>
                </a:spcBef>
                <a:spcAft>
                  <a:spcPts val="1100"/>
                </a:spcAft>
                <a:buNone/>
              </a:pPr>
              <a:r>
                <a:rPr lang="en" sz="200">
                  <a:solidFill>
                    <a:srgbClr val="E3E9ED"/>
                  </a:solidFill>
                </a:rPr>
                <a:t>Task 2</a:t>
              </a:r>
              <a:endParaRPr sz="200">
                <a:solidFill>
                  <a:srgbClr val="E3E9ED"/>
                </a:solidFill>
              </a:endParaRPr>
            </a:p>
          </p:txBody>
        </p:sp>
        <p:sp>
          <p:nvSpPr>
            <p:cNvPr id="4476" name="Google Shape;4476;p77"/>
            <p:cNvSpPr/>
            <p:nvPr/>
          </p:nvSpPr>
          <p:spPr>
            <a:xfrm>
              <a:off x="2750975" y="964961"/>
              <a:ext cx="325500" cy="42600"/>
            </a:xfrm>
            <a:prstGeom prst="rect">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477" name="Google Shape;4477;p77"/>
          <p:cNvGrpSpPr/>
          <p:nvPr/>
        </p:nvGrpSpPr>
        <p:grpSpPr>
          <a:xfrm>
            <a:off x="852214" y="1597329"/>
            <a:ext cx="1768742" cy="723490"/>
            <a:chOff x="749309" y="1112739"/>
            <a:chExt cx="2371603" cy="976502"/>
          </a:xfrm>
        </p:grpSpPr>
        <p:sp>
          <p:nvSpPr>
            <p:cNvPr id="4478" name="Google Shape;4478;p77"/>
            <p:cNvSpPr/>
            <p:nvPr/>
          </p:nvSpPr>
          <p:spPr>
            <a:xfrm>
              <a:off x="1092126" y="111273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79" name="Google Shape;4479;p77"/>
            <p:cNvSpPr/>
            <p:nvPr/>
          </p:nvSpPr>
          <p:spPr>
            <a:xfrm>
              <a:off x="1434943" y="111273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80" name="Google Shape;4480;p77"/>
            <p:cNvSpPr/>
            <p:nvPr/>
          </p:nvSpPr>
          <p:spPr>
            <a:xfrm>
              <a:off x="1777760" y="111273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81" name="Google Shape;4481;p77"/>
            <p:cNvSpPr/>
            <p:nvPr/>
          </p:nvSpPr>
          <p:spPr>
            <a:xfrm>
              <a:off x="2120578" y="111273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82" name="Google Shape;4482;p77"/>
            <p:cNvSpPr/>
            <p:nvPr/>
          </p:nvSpPr>
          <p:spPr>
            <a:xfrm>
              <a:off x="2463395" y="111273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83" name="Google Shape;4483;p77"/>
            <p:cNvSpPr/>
            <p:nvPr/>
          </p:nvSpPr>
          <p:spPr>
            <a:xfrm>
              <a:off x="2806212" y="111273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84" name="Google Shape;4484;p77"/>
            <p:cNvSpPr/>
            <p:nvPr/>
          </p:nvSpPr>
          <p:spPr>
            <a:xfrm>
              <a:off x="749309" y="1362294"/>
              <a:ext cx="314700" cy="226800"/>
            </a:xfrm>
            <a:prstGeom prst="rect">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85" name="Google Shape;4485;p77"/>
            <p:cNvSpPr/>
            <p:nvPr/>
          </p:nvSpPr>
          <p:spPr>
            <a:xfrm>
              <a:off x="1092126" y="136229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86" name="Google Shape;4486;p77"/>
            <p:cNvSpPr/>
            <p:nvPr/>
          </p:nvSpPr>
          <p:spPr>
            <a:xfrm>
              <a:off x="1434943" y="136229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87" name="Google Shape;4487;p77"/>
            <p:cNvSpPr/>
            <p:nvPr/>
          </p:nvSpPr>
          <p:spPr>
            <a:xfrm>
              <a:off x="1777760" y="136229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88" name="Google Shape;4488;p77"/>
            <p:cNvSpPr/>
            <p:nvPr/>
          </p:nvSpPr>
          <p:spPr>
            <a:xfrm>
              <a:off x="2120578" y="136229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89" name="Google Shape;4489;p77"/>
            <p:cNvSpPr/>
            <p:nvPr/>
          </p:nvSpPr>
          <p:spPr>
            <a:xfrm>
              <a:off x="2463395" y="136229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90" name="Google Shape;4490;p77"/>
            <p:cNvSpPr/>
            <p:nvPr/>
          </p:nvSpPr>
          <p:spPr>
            <a:xfrm>
              <a:off x="2806212" y="136229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91" name="Google Shape;4491;p77"/>
            <p:cNvSpPr/>
            <p:nvPr/>
          </p:nvSpPr>
          <p:spPr>
            <a:xfrm>
              <a:off x="749309" y="1611849"/>
              <a:ext cx="314700" cy="226800"/>
            </a:xfrm>
            <a:prstGeom prst="rect">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92" name="Google Shape;4492;p77"/>
            <p:cNvSpPr/>
            <p:nvPr/>
          </p:nvSpPr>
          <p:spPr>
            <a:xfrm>
              <a:off x="1092126" y="161184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93" name="Google Shape;4493;p77"/>
            <p:cNvSpPr/>
            <p:nvPr/>
          </p:nvSpPr>
          <p:spPr>
            <a:xfrm>
              <a:off x="1434943" y="161184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94" name="Google Shape;4494;p77"/>
            <p:cNvSpPr/>
            <p:nvPr/>
          </p:nvSpPr>
          <p:spPr>
            <a:xfrm>
              <a:off x="1777760" y="161184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95" name="Google Shape;4495;p77"/>
            <p:cNvSpPr/>
            <p:nvPr/>
          </p:nvSpPr>
          <p:spPr>
            <a:xfrm>
              <a:off x="2120578" y="161184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96" name="Google Shape;4496;p77"/>
            <p:cNvSpPr/>
            <p:nvPr/>
          </p:nvSpPr>
          <p:spPr>
            <a:xfrm>
              <a:off x="2463395" y="161184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97" name="Google Shape;4497;p77"/>
            <p:cNvSpPr/>
            <p:nvPr/>
          </p:nvSpPr>
          <p:spPr>
            <a:xfrm>
              <a:off x="2806212" y="1611849"/>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98" name="Google Shape;4498;p77"/>
            <p:cNvSpPr/>
            <p:nvPr/>
          </p:nvSpPr>
          <p:spPr>
            <a:xfrm>
              <a:off x="749309" y="1861404"/>
              <a:ext cx="314700" cy="226800"/>
            </a:xfrm>
            <a:prstGeom prst="rect">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499" name="Google Shape;4499;p77"/>
            <p:cNvSpPr/>
            <p:nvPr/>
          </p:nvSpPr>
          <p:spPr>
            <a:xfrm>
              <a:off x="1092126" y="186140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00" name="Google Shape;4500;p77"/>
            <p:cNvSpPr/>
            <p:nvPr/>
          </p:nvSpPr>
          <p:spPr>
            <a:xfrm>
              <a:off x="1434943" y="186140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01" name="Google Shape;4501;p77"/>
            <p:cNvSpPr/>
            <p:nvPr/>
          </p:nvSpPr>
          <p:spPr>
            <a:xfrm>
              <a:off x="1777760" y="186140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02" name="Google Shape;4502;p77"/>
            <p:cNvSpPr/>
            <p:nvPr/>
          </p:nvSpPr>
          <p:spPr>
            <a:xfrm>
              <a:off x="2120578" y="186140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03" name="Google Shape;4503;p77"/>
            <p:cNvSpPr/>
            <p:nvPr/>
          </p:nvSpPr>
          <p:spPr>
            <a:xfrm>
              <a:off x="2463395" y="186140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04" name="Google Shape;4504;p77"/>
            <p:cNvSpPr/>
            <p:nvPr/>
          </p:nvSpPr>
          <p:spPr>
            <a:xfrm>
              <a:off x="2806212" y="1861404"/>
              <a:ext cx="314700" cy="2268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05" name="Google Shape;4505;p77"/>
            <p:cNvSpPr/>
            <p:nvPr/>
          </p:nvSpPr>
          <p:spPr>
            <a:xfrm>
              <a:off x="749309" y="1112739"/>
              <a:ext cx="314700" cy="226800"/>
            </a:xfrm>
            <a:prstGeom prst="rect">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06" name="Google Shape;4506;p77"/>
            <p:cNvSpPr/>
            <p:nvPr/>
          </p:nvSpPr>
          <p:spPr>
            <a:xfrm>
              <a:off x="1434877" y="1258345"/>
              <a:ext cx="1685700" cy="78600"/>
            </a:xfrm>
            <a:prstGeom prst="rect">
              <a:avLst/>
            </a:pr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07" name="Google Shape;4507;p77"/>
            <p:cNvSpPr/>
            <p:nvPr/>
          </p:nvSpPr>
          <p:spPr>
            <a:xfrm>
              <a:off x="1777683" y="2010641"/>
              <a:ext cx="1000200" cy="78600"/>
            </a:xfrm>
            <a:prstGeom prst="rect">
              <a:avLst/>
            </a:pr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08" name="Google Shape;4508;p77"/>
            <p:cNvSpPr/>
            <p:nvPr/>
          </p:nvSpPr>
          <p:spPr>
            <a:xfrm>
              <a:off x="1092070" y="1759876"/>
              <a:ext cx="657600" cy="78600"/>
            </a:xfrm>
            <a:prstGeom prst="rect">
              <a:avLst/>
            </a:pr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09" name="Google Shape;4509;p77"/>
            <p:cNvSpPr/>
            <p:nvPr/>
          </p:nvSpPr>
          <p:spPr>
            <a:xfrm>
              <a:off x="2463277" y="1759876"/>
              <a:ext cx="657600" cy="78600"/>
            </a:xfrm>
            <a:prstGeom prst="rect">
              <a:avLst/>
            </a:pr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aphicFrame>
        <p:nvGraphicFramePr>
          <p:cNvPr id="4510" name="Google Shape;4510;p77"/>
          <p:cNvGraphicFramePr/>
          <p:nvPr/>
        </p:nvGraphicFramePr>
        <p:xfrm>
          <a:off x="858152" y="2538010"/>
          <a:ext cx="1756800" cy="690600"/>
        </p:xfrm>
        <a:graphic>
          <a:graphicData uri="http://schemas.openxmlformats.org/drawingml/2006/table">
            <a:tbl>
              <a:tblPr>
                <a:noFill/>
                <a:tableStyleId>{E8BBF9A1-D7B0-4F6F-B521-0B5CB81F2777}</a:tableStyleId>
              </a:tblPr>
              <a:tblGrid>
                <a:gridCol w="439200">
                  <a:extLst>
                    <a:ext uri="{9D8B030D-6E8A-4147-A177-3AD203B41FA5}">
                      <a16:colId xmlns:a16="http://schemas.microsoft.com/office/drawing/2014/main" val="20000"/>
                    </a:ext>
                  </a:extLst>
                </a:gridCol>
                <a:gridCol w="439200">
                  <a:extLst>
                    <a:ext uri="{9D8B030D-6E8A-4147-A177-3AD203B41FA5}">
                      <a16:colId xmlns:a16="http://schemas.microsoft.com/office/drawing/2014/main" val="20001"/>
                    </a:ext>
                  </a:extLst>
                </a:gridCol>
                <a:gridCol w="439200">
                  <a:extLst>
                    <a:ext uri="{9D8B030D-6E8A-4147-A177-3AD203B41FA5}">
                      <a16:colId xmlns:a16="http://schemas.microsoft.com/office/drawing/2014/main" val="20002"/>
                    </a:ext>
                  </a:extLst>
                </a:gridCol>
                <a:gridCol w="439200">
                  <a:extLst>
                    <a:ext uri="{9D8B030D-6E8A-4147-A177-3AD203B41FA5}">
                      <a16:colId xmlns:a16="http://schemas.microsoft.com/office/drawing/2014/main" val="20003"/>
                    </a:ext>
                  </a:extLst>
                </a:gridCol>
              </a:tblGrid>
              <a:tr h="230200">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230200">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30200">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511" name="Google Shape;4511;p77"/>
          <p:cNvGraphicFramePr/>
          <p:nvPr/>
        </p:nvGraphicFramePr>
        <p:xfrm>
          <a:off x="903246" y="3445876"/>
          <a:ext cx="1666500" cy="614325"/>
        </p:xfrm>
        <a:graphic>
          <a:graphicData uri="http://schemas.openxmlformats.org/drawingml/2006/table">
            <a:tbl>
              <a:tblPr>
                <a:noFill/>
                <a:tableStyleId>{E8BBF9A1-D7B0-4F6F-B521-0B5CB81F2777}</a:tableStyleId>
              </a:tblPr>
              <a:tblGrid>
                <a:gridCol w="416625">
                  <a:extLst>
                    <a:ext uri="{9D8B030D-6E8A-4147-A177-3AD203B41FA5}">
                      <a16:colId xmlns:a16="http://schemas.microsoft.com/office/drawing/2014/main" val="20000"/>
                    </a:ext>
                  </a:extLst>
                </a:gridCol>
                <a:gridCol w="416625">
                  <a:extLst>
                    <a:ext uri="{9D8B030D-6E8A-4147-A177-3AD203B41FA5}">
                      <a16:colId xmlns:a16="http://schemas.microsoft.com/office/drawing/2014/main" val="20001"/>
                    </a:ext>
                  </a:extLst>
                </a:gridCol>
                <a:gridCol w="416625">
                  <a:extLst>
                    <a:ext uri="{9D8B030D-6E8A-4147-A177-3AD203B41FA5}">
                      <a16:colId xmlns:a16="http://schemas.microsoft.com/office/drawing/2014/main" val="20002"/>
                    </a:ext>
                  </a:extLst>
                </a:gridCol>
                <a:gridCol w="416625">
                  <a:extLst>
                    <a:ext uri="{9D8B030D-6E8A-4147-A177-3AD203B41FA5}">
                      <a16:colId xmlns:a16="http://schemas.microsoft.com/office/drawing/2014/main" val="20003"/>
                    </a:ext>
                  </a:extLst>
                </a:gridCol>
              </a:tblGrid>
              <a:tr h="204775">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4450" marR="64450" marT="64675" marB="6467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04775">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04775">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100"/>
                    </a:p>
                  </a:txBody>
                  <a:tcPr marL="64450" marR="64450" marT="64675" marB="6467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512" name="Google Shape;4512;p77"/>
          <p:cNvGrpSpPr/>
          <p:nvPr/>
        </p:nvGrpSpPr>
        <p:grpSpPr>
          <a:xfrm>
            <a:off x="1201757" y="3719369"/>
            <a:ext cx="1070099" cy="52664"/>
            <a:chOff x="3980086" y="2804397"/>
            <a:chExt cx="1227600" cy="66900"/>
          </a:xfrm>
        </p:grpSpPr>
        <p:sp>
          <p:nvSpPr>
            <p:cNvPr id="4513" name="Google Shape;4513;p7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514" name="Google Shape;4514;p7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15" name="Google Shape;4515;p77"/>
          <p:cNvGrpSpPr/>
          <p:nvPr/>
        </p:nvGrpSpPr>
        <p:grpSpPr>
          <a:xfrm>
            <a:off x="1824158" y="3926306"/>
            <a:ext cx="629636" cy="52664"/>
            <a:chOff x="3980086" y="2804397"/>
            <a:chExt cx="1227600" cy="66900"/>
          </a:xfrm>
        </p:grpSpPr>
        <p:sp>
          <p:nvSpPr>
            <p:cNvPr id="4516" name="Google Shape;4516;p7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517" name="Google Shape;4517;p7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18" name="Google Shape;4518;p77"/>
          <p:cNvGrpSpPr/>
          <p:nvPr/>
        </p:nvGrpSpPr>
        <p:grpSpPr>
          <a:xfrm>
            <a:off x="2767338" y="4311004"/>
            <a:ext cx="1666560" cy="711446"/>
            <a:chOff x="3358415" y="3361302"/>
            <a:chExt cx="2363244" cy="1024695"/>
          </a:xfrm>
        </p:grpSpPr>
        <p:grpSp>
          <p:nvGrpSpPr>
            <p:cNvPr id="4519" name="Google Shape;4519;p77"/>
            <p:cNvGrpSpPr/>
            <p:nvPr/>
          </p:nvGrpSpPr>
          <p:grpSpPr>
            <a:xfrm>
              <a:off x="3358415" y="3361302"/>
              <a:ext cx="441300" cy="1024695"/>
              <a:chOff x="3358415" y="3361302"/>
              <a:chExt cx="441300" cy="1024695"/>
            </a:xfrm>
          </p:grpSpPr>
          <p:sp>
            <p:nvSpPr>
              <p:cNvPr id="4520" name="Google Shape;4520;p77"/>
              <p:cNvSpPr/>
              <p:nvPr/>
            </p:nvSpPr>
            <p:spPr>
              <a:xfrm>
                <a:off x="3358415" y="3361302"/>
                <a:ext cx="441300" cy="136500"/>
              </a:xfrm>
              <a:prstGeom prst="flowChartAlternateProcess">
                <a:avLst/>
              </a:pr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21" name="Google Shape;4521;p77"/>
              <p:cNvSpPr/>
              <p:nvPr/>
            </p:nvSpPr>
            <p:spPr>
              <a:xfrm>
                <a:off x="3358415" y="3538947"/>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22" name="Google Shape;4522;p77"/>
              <p:cNvSpPr/>
              <p:nvPr/>
            </p:nvSpPr>
            <p:spPr>
              <a:xfrm>
                <a:off x="3358415" y="3716591"/>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23" name="Google Shape;4523;p77"/>
              <p:cNvSpPr/>
              <p:nvPr/>
            </p:nvSpPr>
            <p:spPr>
              <a:xfrm>
                <a:off x="3358415" y="3894236"/>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24" name="Google Shape;4524;p77"/>
              <p:cNvSpPr/>
              <p:nvPr/>
            </p:nvSpPr>
            <p:spPr>
              <a:xfrm>
                <a:off x="3358415" y="4071866"/>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525" name="Google Shape;4525;p77"/>
              <p:cNvSpPr/>
              <p:nvPr/>
            </p:nvSpPr>
            <p:spPr>
              <a:xfrm>
                <a:off x="3358415" y="4249497"/>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nvGrpSpPr>
            <p:cNvPr id="4526" name="Google Shape;4526;p77"/>
            <p:cNvGrpSpPr/>
            <p:nvPr/>
          </p:nvGrpSpPr>
          <p:grpSpPr>
            <a:xfrm>
              <a:off x="3838901" y="3361302"/>
              <a:ext cx="441300" cy="1024695"/>
              <a:chOff x="3838901" y="3361302"/>
              <a:chExt cx="441300" cy="1024695"/>
            </a:xfrm>
          </p:grpSpPr>
          <p:sp>
            <p:nvSpPr>
              <p:cNvPr id="4527" name="Google Shape;4527;p77"/>
              <p:cNvSpPr/>
              <p:nvPr/>
            </p:nvSpPr>
            <p:spPr>
              <a:xfrm>
                <a:off x="3838901" y="3361302"/>
                <a:ext cx="441300" cy="136500"/>
              </a:xfrm>
              <a:prstGeom prst="flowChartAlternateProcess">
                <a:avLst/>
              </a:pr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28" name="Google Shape;4528;p77"/>
              <p:cNvSpPr/>
              <p:nvPr/>
            </p:nvSpPr>
            <p:spPr>
              <a:xfrm>
                <a:off x="3838901" y="3538947"/>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29" name="Google Shape;4529;p77"/>
              <p:cNvSpPr/>
              <p:nvPr/>
            </p:nvSpPr>
            <p:spPr>
              <a:xfrm>
                <a:off x="3838901" y="3716591"/>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30" name="Google Shape;4530;p77"/>
              <p:cNvSpPr/>
              <p:nvPr/>
            </p:nvSpPr>
            <p:spPr>
              <a:xfrm>
                <a:off x="3838901" y="3894236"/>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31" name="Google Shape;4531;p77"/>
              <p:cNvSpPr/>
              <p:nvPr/>
            </p:nvSpPr>
            <p:spPr>
              <a:xfrm>
                <a:off x="3838901" y="4071866"/>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32" name="Google Shape;4532;p77"/>
              <p:cNvSpPr/>
              <p:nvPr/>
            </p:nvSpPr>
            <p:spPr>
              <a:xfrm>
                <a:off x="3838901" y="4249497"/>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33" name="Google Shape;4533;p77"/>
            <p:cNvGrpSpPr/>
            <p:nvPr/>
          </p:nvGrpSpPr>
          <p:grpSpPr>
            <a:xfrm>
              <a:off x="4319387" y="3361302"/>
              <a:ext cx="441300" cy="1024695"/>
              <a:chOff x="4319387" y="3361302"/>
              <a:chExt cx="441300" cy="1024695"/>
            </a:xfrm>
          </p:grpSpPr>
          <p:sp>
            <p:nvSpPr>
              <p:cNvPr id="4534" name="Google Shape;4534;p77"/>
              <p:cNvSpPr/>
              <p:nvPr/>
            </p:nvSpPr>
            <p:spPr>
              <a:xfrm>
                <a:off x="4319387" y="3361302"/>
                <a:ext cx="441300" cy="136500"/>
              </a:xfrm>
              <a:prstGeom prst="flowChartAlternateProcess">
                <a:avLst/>
              </a:pr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35" name="Google Shape;4535;p77"/>
              <p:cNvSpPr/>
              <p:nvPr/>
            </p:nvSpPr>
            <p:spPr>
              <a:xfrm>
                <a:off x="4319387" y="3538947"/>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36" name="Google Shape;4536;p77"/>
              <p:cNvSpPr/>
              <p:nvPr/>
            </p:nvSpPr>
            <p:spPr>
              <a:xfrm>
                <a:off x="4319387" y="3716591"/>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37" name="Google Shape;4537;p77"/>
              <p:cNvSpPr/>
              <p:nvPr/>
            </p:nvSpPr>
            <p:spPr>
              <a:xfrm>
                <a:off x="4319387" y="3894236"/>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38" name="Google Shape;4538;p77"/>
              <p:cNvSpPr/>
              <p:nvPr/>
            </p:nvSpPr>
            <p:spPr>
              <a:xfrm>
                <a:off x="4319387" y="4071866"/>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39" name="Google Shape;4539;p77"/>
              <p:cNvSpPr/>
              <p:nvPr/>
            </p:nvSpPr>
            <p:spPr>
              <a:xfrm>
                <a:off x="4319387" y="4249497"/>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40" name="Google Shape;4540;p77"/>
            <p:cNvGrpSpPr/>
            <p:nvPr/>
          </p:nvGrpSpPr>
          <p:grpSpPr>
            <a:xfrm>
              <a:off x="4799873" y="3361302"/>
              <a:ext cx="441300" cy="1024695"/>
              <a:chOff x="4799873" y="3361302"/>
              <a:chExt cx="441300" cy="1024695"/>
            </a:xfrm>
          </p:grpSpPr>
          <p:sp>
            <p:nvSpPr>
              <p:cNvPr id="4541" name="Google Shape;4541;p77"/>
              <p:cNvSpPr/>
              <p:nvPr/>
            </p:nvSpPr>
            <p:spPr>
              <a:xfrm>
                <a:off x="4799873" y="3361302"/>
                <a:ext cx="441300" cy="136500"/>
              </a:xfrm>
              <a:prstGeom prst="flowChartAlternateProcess">
                <a:avLst/>
              </a:pr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42" name="Google Shape;4542;p77"/>
              <p:cNvSpPr/>
              <p:nvPr/>
            </p:nvSpPr>
            <p:spPr>
              <a:xfrm>
                <a:off x="4799873" y="3538947"/>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43" name="Google Shape;4543;p77"/>
              <p:cNvSpPr/>
              <p:nvPr/>
            </p:nvSpPr>
            <p:spPr>
              <a:xfrm>
                <a:off x="4799873" y="3716591"/>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44" name="Google Shape;4544;p77"/>
              <p:cNvSpPr/>
              <p:nvPr/>
            </p:nvSpPr>
            <p:spPr>
              <a:xfrm>
                <a:off x="4799873" y="3894236"/>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45" name="Google Shape;4545;p77"/>
              <p:cNvSpPr/>
              <p:nvPr/>
            </p:nvSpPr>
            <p:spPr>
              <a:xfrm>
                <a:off x="4799873" y="4071866"/>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46" name="Google Shape;4546;p77"/>
              <p:cNvSpPr/>
              <p:nvPr/>
            </p:nvSpPr>
            <p:spPr>
              <a:xfrm>
                <a:off x="4799873" y="4249497"/>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47" name="Google Shape;4547;p77"/>
            <p:cNvGrpSpPr/>
            <p:nvPr/>
          </p:nvGrpSpPr>
          <p:grpSpPr>
            <a:xfrm>
              <a:off x="5280360" y="3361302"/>
              <a:ext cx="441300" cy="1024695"/>
              <a:chOff x="5280360" y="3361302"/>
              <a:chExt cx="441300" cy="1024695"/>
            </a:xfrm>
          </p:grpSpPr>
          <p:sp>
            <p:nvSpPr>
              <p:cNvPr id="4548" name="Google Shape;4548;p77"/>
              <p:cNvSpPr/>
              <p:nvPr/>
            </p:nvSpPr>
            <p:spPr>
              <a:xfrm>
                <a:off x="5280360" y="3361302"/>
                <a:ext cx="441300" cy="136500"/>
              </a:xfrm>
              <a:prstGeom prst="flowChartAlternateProcess">
                <a:avLst/>
              </a:pr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49" name="Google Shape;4549;p77"/>
              <p:cNvSpPr/>
              <p:nvPr/>
            </p:nvSpPr>
            <p:spPr>
              <a:xfrm>
                <a:off x="5280360" y="3538947"/>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50" name="Google Shape;4550;p77"/>
              <p:cNvSpPr/>
              <p:nvPr/>
            </p:nvSpPr>
            <p:spPr>
              <a:xfrm>
                <a:off x="5280360" y="3716591"/>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51" name="Google Shape;4551;p77"/>
              <p:cNvSpPr/>
              <p:nvPr/>
            </p:nvSpPr>
            <p:spPr>
              <a:xfrm>
                <a:off x="5280360" y="3894236"/>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52" name="Google Shape;4552;p77"/>
              <p:cNvSpPr/>
              <p:nvPr/>
            </p:nvSpPr>
            <p:spPr>
              <a:xfrm>
                <a:off x="5280360" y="4071866"/>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53" name="Google Shape;4553;p77"/>
              <p:cNvSpPr/>
              <p:nvPr/>
            </p:nvSpPr>
            <p:spPr>
              <a:xfrm>
                <a:off x="5280360" y="4249497"/>
                <a:ext cx="441300" cy="136500"/>
              </a:xfrm>
              <a:prstGeom prst="flowChartAlternateProcess">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aphicFrame>
        <p:nvGraphicFramePr>
          <p:cNvPr id="4554" name="Google Shape;4554;p77"/>
          <p:cNvGraphicFramePr/>
          <p:nvPr/>
        </p:nvGraphicFramePr>
        <p:xfrm>
          <a:off x="2752949" y="2571614"/>
          <a:ext cx="1694900" cy="623325"/>
        </p:xfrm>
        <a:graphic>
          <a:graphicData uri="http://schemas.openxmlformats.org/drawingml/2006/table">
            <a:tbl>
              <a:tblPr>
                <a:noFill/>
                <a:tableStyleId>{E8BBF9A1-D7B0-4F6F-B521-0B5CB81F2777}</a:tableStyleId>
              </a:tblPr>
              <a:tblGrid>
                <a:gridCol w="423725">
                  <a:extLst>
                    <a:ext uri="{9D8B030D-6E8A-4147-A177-3AD203B41FA5}">
                      <a16:colId xmlns:a16="http://schemas.microsoft.com/office/drawing/2014/main" val="20000"/>
                    </a:ext>
                  </a:extLst>
                </a:gridCol>
                <a:gridCol w="423725">
                  <a:extLst>
                    <a:ext uri="{9D8B030D-6E8A-4147-A177-3AD203B41FA5}">
                      <a16:colId xmlns:a16="http://schemas.microsoft.com/office/drawing/2014/main" val="20001"/>
                    </a:ext>
                  </a:extLst>
                </a:gridCol>
                <a:gridCol w="423725">
                  <a:extLst>
                    <a:ext uri="{9D8B030D-6E8A-4147-A177-3AD203B41FA5}">
                      <a16:colId xmlns:a16="http://schemas.microsoft.com/office/drawing/2014/main" val="20002"/>
                    </a:ext>
                  </a:extLst>
                </a:gridCol>
                <a:gridCol w="423725">
                  <a:extLst>
                    <a:ext uri="{9D8B030D-6E8A-4147-A177-3AD203B41FA5}">
                      <a16:colId xmlns:a16="http://schemas.microsoft.com/office/drawing/2014/main" val="20003"/>
                    </a:ext>
                  </a:extLst>
                </a:gridCol>
              </a:tblGrid>
              <a:tr h="207775">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07775">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07775">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100"/>
                    </a:p>
                  </a:txBody>
                  <a:tcPr marL="64450" marR="64450" marT="64675" marB="6467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555" name="Google Shape;4555;p77"/>
          <p:cNvGrpSpPr/>
          <p:nvPr/>
        </p:nvGrpSpPr>
        <p:grpSpPr>
          <a:xfrm>
            <a:off x="889102" y="4319409"/>
            <a:ext cx="1695029" cy="711473"/>
            <a:chOff x="726450" y="3372825"/>
            <a:chExt cx="2403614" cy="1005900"/>
          </a:xfrm>
        </p:grpSpPr>
        <p:grpSp>
          <p:nvGrpSpPr>
            <p:cNvPr id="4556" name="Google Shape;4556;p77"/>
            <p:cNvGrpSpPr/>
            <p:nvPr/>
          </p:nvGrpSpPr>
          <p:grpSpPr>
            <a:xfrm>
              <a:off x="726450" y="3696000"/>
              <a:ext cx="2403614" cy="500898"/>
              <a:chOff x="726450" y="3696000"/>
              <a:chExt cx="2403614" cy="500898"/>
            </a:xfrm>
          </p:grpSpPr>
          <p:sp>
            <p:nvSpPr>
              <p:cNvPr id="4557" name="Google Shape;4557;p77"/>
              <p:cNvSpPr/>
              <p:nvPr/>
            </p:nvSpPr>
            <p:spPr>
              <a:xfrm>
                <a:off x="726450" y="3696000"/>
                <a:ext cx="2403600" cy="167100"/>
              </a:xfrm>
              <a:prstGeom prst="rect">
                <a:avLst/>
              </a:pr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p>
            </p:txBody>
          </p:sp>
          <p:sp>
            <p:nvSpPr>
              <p:cNvPr id="4558" name="Google Shape;4558;p77"/>
              <p:cNvSpPr/>
              <p:nvPr/>
            </p:nvSpPr>
            <p:spPr>
              <a:xfrm>
                <a:off x="726464" y="4029798"/>
                <a:ext cx="2403600" cy="167100"/>
              </a:xfrm>
              <a:prstGeom prst="rect">
                <a:avLst/>
              </a:pr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
              </a:p>
            </p:txBody>
          </p:sp>
        </p:grpSp>
        <p:grpSp>
          <p:nvGrpSpPr>
            <p:cNvPr id="4559" name="Google Shape;4559;p77"/>
            <p:cNvGrpSpPr/>
            <p:nvPr/>
          </p:nvGrpSpPr>
          <p:grpSpPr>
            <a:xfrm>
              <a:off x="1348050" y="3372825"/>
              <a:ext cx="1720425" cy="1005900"/>
              <a:chOff x="1348050" y="3372825"/>
              <a:chExt cx="1720425" cy="1005900"/>
            </a:xfrm>
          </p:grpSpPr>
          <p:sp>
            <p:nvSpPr>
              <p:cNvPr id="4560" name="Google Shape;4560;p7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00"/>
              </a:p>
            </p:txBody>
          </p:sp>
          <p:sp>
            <p:nvSpPr>
              <p:cNvPr id="4561" name="Google Shape;4561;p7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00"/>
              </a:p>
            </p:txBody>
          </p:sp>
          <p:sp>
            <p:nvSpPr>
              <p:cNvPr id="4562" name="Google Shape;4562;p7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00"/>
              </a:p>
            </p:txBody>
          </p:sp>
          <p:sp>
            <p:nvSpPr>
              <p:cNvPr id="4563" name="Google Shape;4563;p7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00"/>
              </a:p>
            </p:txBody>
          </p:sp>
          <p:sp>
            <p:nvSpPr>
              <p:cNvPr id="4564" name="Google Shape;4564;p7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00"/>
              </a:p>
            </p:txBody>
          </p:sp>
        </p:grpSp>
        <p:grpSp>
          <p:nvGrpSpPr>
            <p:cNvPr id="4565" name="Google Shape;4565;p77"/>
            <p:cNvGrpSpPr/>
            <p:nvPr/>
          </p:nvGrpSpPr>
          <p:grpSpPr>
            <a:xfrm>
              <a:off x="1455707" y="3731058"/>
              <a:ext cx="1491150" cy="417657"/>
              <a:chOff x="1455707" y="3731058"/>
              <a:chExt cx="1491150" cy="417657"/>
            </a:xfrm>
          </p:grpSpPr>
          <p:grpSp>
            <p:nvGrpSpPr>
              <p:cNvPr id="4566" name="Google Shape;4566;p77"/>
              <p:cNvGrpSpPr/>
              <p:nvPr/>
            </p:nvGrpSpPr>
            <p:grpSpPr>
              <a:xfrm>
                <a:off x="1472938" y="3745828"/>
                <a:ext cx="72126" cy="53788"/>
                <a:chOff x="1472938" y="3745828"/>
                <a:chExt cx="72126" cy="53788"/>
              </a:xfrm>
            </p:grpSpPr>
            <p:sp>
              <p:nvSpPr>
                <p:cNvPr id="4567" name="Google Shape;4567;p7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68" name="Google Shape;4568;p7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69" name="Google Shape;4569;p77"/>
              <p:cNvGrpSpPr/>
              <p:nvPr/>
            </p:nvGrpSpPr>
            <p:grpSpPr>
              <a:xfrm>
                <a:off x="1819181" y="4089633"/>
                <a:ext cx="72126" cy="53788"/>
                <a:chOff x="1819181" y="4089633"/>
                <a:chExt cx="72126" cy="53788"/>
              </a:xfrm>
            </p:grpSpPr>
            <p:sp>
              <p:nvSpPr>
                <p:cNvPr id="4570" name="Google Shape;4570;p7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71" name="Google Shape;4571;p7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72" name="Google Shape;4572;p77"/>
              <p:cNvGrpSpPr/>
              <p:nvPr/>
            </p:nvGrpSpPr>
            <p:grpSpPr>
              <a:xfrm>
                <a:off x="1455707" y="4084171"/>
                <a:ext cx="64321" cy="64544"/>
                <a:chOff x="1455707" y="4084171"/>
                <a:chExt cx="64321" cy="64544"/>
              </a:xfrm>
            </p:grpSpPr>
            <p:sp>
              <p:nvSpPr>
                <p:cNvPr id="4573" name="Google Shape;4573;p7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74" name="Google Shape;4574;p7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75" name="Google Shape;4575;p77"/>
              <p:cNvGrpSpPr/>
              <p:nvPr/>
            </p:nvGrpSpPr>
            <p:grpSpPr>
              <a:xfrm>
                <a:off x="1818610" y="3731058"/>
                <a:ext cx="64321" cy="64544"/>
                <a:chOff x="1818610" y="3731058"/>
                <a:chExt cx="64321" cy="64544"/>
              </a:xfrm>
            </p:grpSpPr>
            <p:sp>
              <p:nvSpPr>
                <p:cNvPr id="4576" name="Google Shape;4576;p7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77" name="Google Shape;4577;p7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78" name="Google Shape;4578;p77"/>
              <p:cNvGrpSpPr/>
              <p:nvPr/>
            </p:nvGrpSpPr>
            <p:grpSpPr>
              <a:xfrm>
                <a:off x="2172491" y="4089633"/>
                <a:ext cx="72126" cy="53788"/>
                <a:chOff x="2172491" y="4089633"/>
                <a:chExt cx="72126" cy="53788"/>
              </a:xfrm>
            </p:grpSpPr>
            <p:sp>
              <p:nvSpPr>
                <p:cNvPr id="4579" name="Google Shape;4579;p7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80" name="Google Shape;4580;p7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81" name="Google Shape;4581;p77"/>
              <p:cNvGrpSpPr/>
              <p:nvPr/>
            </p:nvGrpSpPr>
            <p:grpSpPr>
              <a:xfrm>
                <a:off x="2171920" y="3731058"/>
                <a:ext cx="64321" cy="64544"/>
                <a:chOff x="2171920" y="3731058"/>
                <a:chExt cx="64321" cy="64544"/>
              </a:xfrm>
            </p:grpSpPr>
            <p:sp>
              <p:nvSpPr>
                <p:cNvPr id="4582" name="Google Shape;4582;p7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83" name="Google Shape;4583;p7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84" name="Google Shape;4584;p77"/>
              <p:cNvGrpSpPr/>
              <p:nvPr/>
            </p:nvGrpSpPr>
            <p:grpSpPr>
              <a:xfrm>
                <a:off x="2874730" y="3745828"/>
                <a:ext cx="72126" cy="53788"/>
                <a:chOff x="2874730" y="3745828"/>
                <a:chExt cx="72126" cy="53788"/>
              </a:xfrm>
            </p:grpSpPr>
            <p:sp>
              <p:nvSpPr>
                <p:cNvPr id="4585" name="Google Shape;4585;p7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86" name="Google Shape;4586;p7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87" name="Google Shape;4587;p77"/>
              <p:cNvGrpSpPr/>
              <p:nvPr/>
            </p:nvGrpSpPr>
            <p:grpSpPr>
              <a:xfrm>
                <a:off x="2878589" y="4081481"/>
                <a:ext cx="64321" cy="64544"/>
                <a:chOff x="2878589" y="4081481"/>
                <a:chExt cx="64321" cy="64544"/>
              </a:xfrm>
            </p:grpSpPr>
            <p:sp>
              <p:nvSpPr>
                <p:cNvPr id="4588" name="Google Shape;4588;p7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89" name="Google Shape;4589;p7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90" name="Google Shape;4590;p77"/>
              <p:cNvGrpSpPr/>
              <p:nvPr/>
            </p:nvGrpSpPr>
            <p:grpSpPr>
              <a:xfrm>
                <a:off x="2525796" y="4089633"/>
                <a:ext cx="72126" cy="53788"/>
                <a:chOff x="2525796" y="4089633"/>
                <a:chExt cx="72126" cy="53788"/>
              </a:xfrm>
            </p:grpSpPr>
            <p:sp>
              <p:nvSpPr>
                <p:cNvPr id="4591" name="Google Shape;4591;p7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92" name="Google Shape;4592;p7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593" name="Google Shape;4593;p77"/>
              <p:cNvGrpSpPr/>
              <p:nvPr/>
            </p:nvGrpSpPr>
            <p:grpSpPr>
              <a:xfrm>
                <a:off x="2525225" y="3731058"/>
                <a:ext cx="64321" cy="64544"/>
                <a:chOff x="2525225" y="3731058"/>
                <a:chExt cx="64321" cy="64544"/>
              </a:xfrm>
            </p:grpSpPr>
            <p:sp>
              <p:nvSpPr>
                <p:cNvPr id="4594" name="Google Shape;4594;p7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595" name="Google Shape;4595;p7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599"/>
        <p:cNvGrpSpPr/>
        <p:nvPr/>
      </p:nvGrpSpPr>
      <p:grpSpPr>
        <a:xfrm>
          <a:off x="0" y="0"/>
          <a:ext cx="0" cy="0"/>
          <a:chOff x="0" y="0"/>
          <a:chExt cx="0" cy="0"/>
        </a:xfrm>
      </p:grpSpPr>
      <p:grpSp>
        <p:nvGrpSpPr>
          <p:cNvPr id="4600" name="Google Shape;4600;p78"/>
          <p:cNvGrpSpPr/>
          <p:nvPr/>
        </p:nvGrpSpPr>
        <p:grpSpPr>
          <a:xfrm>
            <a:off x="3540174" y="5495128"/>
            <a:ext cx="936843" cy="558570"/>
            <a:chOff x="5145061" y="2881789"/>
            <a:chExt cx="1107641" cy="658458"/>
          </a:xfrm>
        </p:grpSpPr>
        <p:grpSp>
          <p:nvGrpSpPr>
            <p:cNvPr id="4601" name="Google Shape;4601;p78"/>
            <p:cNvGrpSpPr/>
            <p:nvPr/>
          </p:nvGrpSpPr>
          <p:grpSpPr>
            <a:xfrm>
              <a:off x="5722989" y="3244587"/>
              <a:ext cx="529713" cy="295659"/>
              <a:chOff x="5722989" y="3244587"/>
              <a:chExt cx="529713" cy="295659"/>
            </a:xfrm>
          </p:grpSpPr>
          <p:sp>
            <p:nvSpPr>
              <p:cNvPr id="4602" name="Google Shape;4602;p7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600"/>
              </a:p>
            </p:txBody>
          </p:sp>
          <p:sp>
            <p:nvSpPr>
              <p:cNvPr id="4603" name="Google Shape;4603;p7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600"/>
              </a:p>
            </p:txBody>
          </p:sp>
        </p:grpSp>
        <p:grpSp>
          <p:nvGrpSpPr>
            <p:cNvPr id="4604" name="Google Shape;4604;p78"/>
            <p:cNvGrpSpPr/>
            <p:nvPr/>
          </p:nvGrpSpPr>
          <p:grpSpPr>
            <a:xfrm>
              <a:off x="5145061" y="3244587"/>
              <a:ext cx="536807" cy="295659"/>
              <a:chOff x="5145061" y="3244587"/>
              <a:chExt cx="536807" cy="295659"/>
            </a:xfrm>
          </p:grpSpPr>
          <p:sp>
            <p:nvSpPr>
              <p:cNvPr id="4605" name="Google Shape;4605;p7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600"/>
              </a:p>
            </p:txBody>
          </p:sp>
          <p:sp>
            <p:nvSpPr>
              <p:cNvPr id="4606" name="Google Shape;4606;p7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600"/>
              </a:p>
            </p:txBody>
          </p:sp>
        </p:grpSp>
        <p:grpSp>
          <p:nvGrpSpPr>
            <p:cNvPr id="4607" name="Google Shape;4607;p78"/>
            <p:cNvGrpSpPr/>
            <p:nvPr/>
          </p:nvGrpSpPr>
          <p:grpSpPr>
            <a:xfrm>
              <a:off x="5341327" y="2898245"/>
              <a:ext cx="532309" cy="614891"/>
              <a:chOff x="5341327" y="2898245"/>
              <a:chExt cx="532309" cy="614891"/>
            </a:xfrm>
          </p:grpSpPr>
          <p:sp>
            <p:nvSpPr>
              <p:cNvPr id="4608" name="Google Shape;4608;p7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600"/>
              </a:p>
            </p:txBody>
          </p:sp>
          <p:sp>
            <p:nvSpPr>
              <p:cNvPr id="4609" name="Google Shape;4609;p7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600"/>
              </a:p>
            </p:txBody>
          </p:sp>
        </p:grpSp>
        <p:grpSp>
          <p:nvGrpSpPr>
            <p:cNvPr id="4610" name="Google Shape;4610;p78"/>
            <p:cNvGrpSpPr/>
            <p:nvPr/>
          </p:nvGrpSpPr>
          <p:grpSpPr>
            <a:xfrm>
              <a:off x="5532290" y="2881789"/>
              <a:ext cx="620516" cy="305456"/>
              <a:chOff x="5532290" y="2881789"/>
              <a:chExt cx="620516" cy="305456"/>
            </a:xfrm>
          </p:grpSpPr>
          <p:sp>
            <p:nvSpPr>
              <p:cNvPr id="4611" name="Google Shape;4611;p7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600"/>
              </a:p>
            </p:txBody>
          </p:sp>
          <p:sp>
            <p:nvSpPr>
              <p:cNvPr id="4612" name="Google Shape;4612;p7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600"/>
              </a:p>
            </p:txBody>
          </p:sp>
        </p:grpSp>
      </p:grpSp>
      <p:grpSp>
        <p:nvGrpSpPr>
          <p:cNvPr id="4613" name="Google Shape;4613;p78"/>
          <p:cNvGrpSpPr/>
          <p:nvPr/>
        </p:nvGrpSpPr>
        <p:grpSpPr>
          <a:xfrm>
            <a:off x="922901" y="2310291"/>
            <a:ext cx="622824" cy="602326"/>
            <a:chOff x="4249973" y="1201875"/>
            <a:chExt cx="1958568" cy="1888762"/>
          </a:xfrm>
        </p:grpSpPr>
        <p:sp>
          <p:nvSpPr>
            <p:cNvPr id="4614" name="Google Shape;4614;p7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615" name="Google Shape;4615;p78"/>
            <p:cNvGrpSpPr/>
            <p:nvPr/>
          </p:nvGrpSpPr>
          <p:grpSpPr>
            <a:xfrm>
              <a:off x="5853086" y="1789142"/>
              <a:ext cx="355454" cy="1048099"/>
              <a:chOff x="5576108" y="2016725"/>
              <a:chExt cx="565200" cy="1666560"/>
            </a:xfrm>
          </p:grpSpPr>
          <p:sp>
            <p:nvSpPr>
              <p:cNvPr id="4616" name="Google Shape;4616;p78"/>
              <p:cNvSpPr/>
              <p:nvPr/>
            </p:nvSpPr>
            <p:spPr>
              <a:xfrm>
                <a:off x="5576108" y="2016725"/>
                <a:ext cx="565200" cy="565500"/>
              </a:xfrm>
              <a:prstGeom prst="ellipse">
                <a:avLst/>
              </a:prstGeom>
              <a:solidFill>
                <a:srgbClr val="667E92"/>
              </a:solidFill>
              <a:ln>
                <a:noFill/>
              </a:ln>
            </p:spPr>
            <p:txBody>
              <a:bodyPr spcFirstLastPara="1" wrap="square" lIns="64525" tIns="64525" rIns="64525" bIns="64525" anchor="ctr" anchorCtr="0">
                <a:noAutofit/>
              </a:bodyPr>
              <a:lstStyle/>
              <a:p>
                <a:pPr marL="0" lvl="0" indent="0" algn="ctr" rtl="0">
                  <a:spcBef>
                    <a:spcPts val="0"/>
                  </a:spcBef>
                  <a:spcAft>
                    <a:spcPts val="0"/>
                  </a:spcAft>
                  <a:buNone/>
                </a:pPr>
                <a:endParaRPr sz="800">
                  <a:solidFill>
                    <a:srgbClr val="FFFFFF"/>
                  </a:solidFill>
                  <a:latin typeface="Roboto Medium"/>
                  <a:ea typeface="Roboto Medium"/>
                  <a:cs typeface="Roboto Medium"/>
                  <a:sym typeface="Roboto Medium"/>
                </a:endParaRPr>
              </a:p>
            </p:txBody>
          </p:sp>
          <p:sp>
            <p:nvSpPr>
              <p:cNvPr id="4617" name="Google Shape;4617;p7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618" name="Google Shape;4618;p78"/>
            <p:cNvGrpSpPr/>
            <p:nvPr/>
          </p:nvGrpSpPr>
          <p:grpSpPr>
            <a:xfrm>
              <a:off x="4869455" y="2691676"/>
              <a:ext cx="1013897" cy="398961"/>
              <a:chOff x="4012057" y="3451825"/>
              <a:chExt cx="1612175" cy="634379"/>
            </a:xfrm>
          </p:grpSpPr>
          <p:sp>
            <p:nvSpPr>
              <p:cNvPr id="4619" name="Google Shape;4619;p78"/>
              <p:cNvSpPr/>
              <p:nvPr/>
            </p:nvSpPr>
            <p:spPr>
              <a:xfrm>
                <a:off x="5059033" y="3451825"/>
                <a:ext cx="565200" cy="565500"/>
              </a:xfrm>
              <a:prstGeom prst="ellipse">
                <a:avLst/>
              </a:prstGeom>
              <a:solidFill>
                <a:srgbClr val="667E92"/>
              </a:solidFill>
              <a:ln>
                <a:noFill/>
              </a:ln>
            </p:spPr>
            <p:txBody>
              <a:bodyPr spcFirstLastPara="1" wrap="square" lIns="64525" tIns="64525" rIns="64525" bIns="64525" anchor="ctr" anchorCtr="0">
                <a:noAutofit/>
              </a:bodyPr>
              <a:lstStyle/>
              <a:p>
                <a:pPr marL="0" lvl="0" indent="0" algn="ctr" rtl="0">
                  <a:spcBef>
                    <a:spcPts val="0"/>
                  </a:spcBef>
                  <a:spcAft>
                    <a:spcPts val="0"/>
                  </a:spcAft>
                  <a:buNone/>
                </a:pPr>
                <a:endParaRPr sz="800">
                  <a:solidFill>
                    <a:srgbClr val="FFFFFF"/>
                  </a:solidFill>
                  <a:latin typeface="Roboto Medium"/>
                  <a:ea typeface="Roboto Medium"/>
                  <a:cs typeface="Roboto Medium"/>
                  <a:sym typeface="Roboto Medium"/>
                </a:endParaRPr>
              </a:p>
            </p:txBody>
          </p:sp>
          <p:sp>
            <p:nvSpPr>
              <p:cNvPr id="4620" name="Google Shape;4620;p7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621" name="Google Shape;4621;p78"/>
            <p:cNvGrpSpPr/>
            <p:nvPr/>
          </p:nvGrpSpPr>
          <p:grpSpPr>
            <a:xfrm>
              <a:off x="4276937" y="2155961"/>
              <a:ext cx="651965" cy="891358"/>
              <a:chOff x="3069908" y="2599997"/>
              <a:chExt cx="1036675" cy="1417328"/>
            </a:xfrm>
          </p:grpSpPr>
          <p:sp>
            <p:nvSpPr>
              <p:cNvPr id="4622" name="Google Shape;4622;p78"/>
              <p:cNvSpPr/>
              <p:nvPr/>
            </p:nvSpPr>
            <p:spPr>
              <a:xfrm>
                <a:off x="3541383" y="3451825"/>
                <a:ext cx="565200" cy="565500"/>
              </a:xfrm>
              <a:prstGeom prst="ellipse">
                <a:avLst/>
              </a:prstGeom>
              <a:solidFill>
                <a:srgbClr val="667E92"/>
              </a:solidFill>
              <a:ln>
                <a:noFill/>
              </a:ln>
            </p:spPr>
            <p:txBody>
              <a:bodyPr spcFirstLastPara="1" wrap="square" lIns="64525" tIns="64525" rIns="64525" bIns="64525" anchor="ctr" anchorCtr="0">
                <a:noAutofit/>
              </a:bodyPr>
              <a:lstStyle/>
              <a:p>
                <a:pPr marL="0" lvl="0" indent="0" algn="ctr" rtl="0">
                  <a:spcBef>
                    <a:spcPts val="0"/>
                  </a:spcBef>
                  <a:spcAft>
                    <a:spcPts val="0"/>
                  </a:spcAft>
                  <a:buNone/>
                </a:pPr>
                <a:endParaRPr sz="800">
                  <a:solidFill>
                    <a:srgbClr val="FFFFFF"/>
                  </a:solidFill>
                  <a:latin typeface="Roboto Medium"/>
                  <a:ea typeface="Roboto Medium"/>
                  <a:cs typeface="Roboto Medium"/>
                  <a:sym typeface="Roboto Medium"/>
                </a:endParaRPr>
              </a:p>
            </p:txBody>
          </p:sp>
          <p:sp>
            <p:nvSpPr>
              <p:cNvPr id="4623" name="Google Shape;4623;p7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624" name="Google Shape;4624;p78"/>
            <p:cNvGrpSpPr/>
            <p:nvPr/>
          </p:nvGrpSpPr>
          <p:grpSpPr>
            <a:xfrm>
              <a:off x="5054918" y="1201875"/>
              <a:ext cx="999548" cy="602711"/>
              <a:chOff x="4306958" y="1082925"/>
              <a:chExt cx="1589359" cy="958358"/>
            </a:xfrm>
          </p:grpSpPr>
          <p:sp>
            <p:nvSpPr>
              <p:cNvPr id="4625" name="Google Shape;4625;p78"/>
              <p:cNvSpPr/>
              <p:nvPr/>
            </p:nvSpPr>
            <p:spPr>
              <a:xfrm>
                <a:off x="4306958" y="1082925"/>
                <a:ext cx="565200" cy="565500"/>
              </a:xfrm>
              <a:prstGeom prst="ellipse">
                <a:avLst/>
              </a:prstGeom>
              <a:solidFill>
                <a:srgbClr val="5F7D95"/>
              </a:solidFill>
              <a:ln>
                <a:noFill/>
              </a:ln>
            </p:spPr>
            <p:txBody>
              <a:bodyPr spcFirstLastPara="1" wrap="square" lIns="64525" tIns="64525" rIns="64525" bIns="64525" anchor="ctr" anchorCtr="0">
                <a:noAutofit/>
              </a:bodyPr>
              <a:lstStyle/>
              <a:p>
                <a:pPr marL="0" lvl="0" indent="0" algn="ctr" rtl="0">
                  <a:spcBef>
                    <a:spcPts val="0"/>
                  </a:spcBef>
                  <a:spcAft>
                    <a:spcPts val="0"/>
                  </a:spcAft>
                  <a:buNone/>
                </a:pPr>
                <a:endParaRPr sz="800">
                  <a:solidFill>
                    <a:srgbClr val="FFFFFF"/>
                  </a:solidFill>
                  <a:latin typeface="Roboto Medium"/>
                  <a:ea typeface="Roboto Medium"/>
                  <a:cs typeface="Roboto Medium"/>
                  <a:sym typeface="Roboto Medium"/>
                </a:endParaRPr>
              </a:p>
            </p:txBody>
          </p:sp>
          <p:sp>
            <p:nvSpPr>
              <p:cNvPr id="4626" name="Google Shape;4626;p7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627" name="Google Shape;4627;p78"/>
            <p:cNvGrpSpPr/>
            <p:nvPr/>
          </p:nvGrpSpPr>
          <p:grpSpPr>
            <a:xfrm>
              <a:off x="4249973" y="1303451"/>
              <a:ext cx="799317" cy="841334"/>
              <a:chOff x="3027033" y="1244439"/>
              <a:chExt cx="1270977" cy="1337786"/>
            </a:xfrm>
          </p:grpSpPr>
          <p:sp>
            <p:nvSpPr>
              <p:cNvPr id="4628" name="Google Shape;4628;p78"/>
              <p:cNvSpPr/>
              <p:nvPr/>
            </p:nvSpPr>
            <p:spPr>
              <a:xfrm>
                <a:off x="3027033" y="2016725"/>
                <a:ext cx="565200" cy="565500"/>
              </a:xfrm>
              <a:prstGeom prst="ellipse">
                <a:avLst/>
              </a:prstGeom>
              <a:solidFill>
                <a:srgbClr val="667E92"/>
              </a:solidFill>
              <a:ln>
                <a:noFill/>
              </a:ln>
            </p:spPr>
            <p:txBody>
              <a:bodyPr spcFirstLastPara="1" wrap="square" lIns="64525" tIns="64525" rIns="64525" bIns="64525" anchor="ctr" anchorCtr="0">
                <a:noAutofit/>
              </a:bodyPr>
              <a:lstStyle/>
              <a:p>
                <a:pPr marL="0" lvl="0" indent="0" algn="ctr" rtl="0">
                  <a:spcBef>
                    <a:spcPts val="0"/>
                  </a:spcBef>
                  <a:spcAft>
                    <a:spcPts val="0"/>
                  </a:spcAft>
                  <a:buNone/>
                </a:pPr>
                <a:endParaRPr sz="800">
                  <a:solidFill>
                    <a:srgbClr val="FFFFFF"/>
                  </a:solidFill>
                  <a:latin typeface="Roboto Medium"/>
                  <a:ea typeface="Roboto Medium"/>
                  <a:cs typeface="Roboto Medium"/>
                  <a:sym typeface="Roboto Medium"/>
                </a:endParaRPr>
              </a:p>
            </p:txBody>
          </p:sp>
          <p:sp>
            <p:nvSpPr>
              <p:cNvPr id="4629" name="Google Shape;4629;p7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630" name="Google Shape;4630;p78"/>
          <p:cNvGrpSpPr/>
          <p:nvPr/>
        </p:nvGrpSpPr>
        <p:grpSpPr>
          <a:xfrm>
            <a:off x="2574556" y="2354426"/>
            <a:ext cx="1031831" cy="537322"/>
            <a:chOff x="238125" y="999450"/>
            <a:chExt cx="7140700" cy="3708225"/>
          </a:xfrm>
        </p:grpSpPr>
        <p:sp>
          <p:nvSpPr>
            <p:cNvPr id="4631" name="Google Shape;4631;p7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32" name="Google Shape;4632;p7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33" name="Google Shape;4633;p7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34" name="Google Shape;4634;p7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35" name="Google Shape;4635;p7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36" name="Google Shape;4636;p7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37" name="Google Shape;4637;p7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38" name="Google Shape;4638;p7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39" name="Google Shape;4639;p7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640" name="Google Shape;4640;p78"/>
          <p:cNvGrpSpPr/>
          <p:nvPr/>
        </p:nvGrpSpPr>
        <p:grpSpPr>
          <a:xfrm>
            <a:off x="3706212" y="3117736"/>
            <a:ext cx="790609" cy="664853"/>
            <a:chOff x="7617850" y="2063282"/>
            <a:chExt cx="799565" cy="670282"/>
          </a:xfrm>
        </p:grpSpPr>
        <p:cxnSp>
          <p:nvCxnSpPr>
            <p:cNvPr id="4641" name="Google Shape;4641;p7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642" name="Google Shape;4642;p7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643" name="Google Shape;4643;p7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644" name="Google Shape;4644;p7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645" name="Google Shape;4645;p7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646" name="Google Shape;4646;p7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647" name="Google Shape;4647;p78"/>
            <p:cNvGrpSpPr/>
            <p:nvPr/>
          </p:nvGrpSpPr>
          <p:grpSpPr>
            <a:xfrm>
              <a:off x="7734309" y="2063282"/>
              <a:ext cx="570957" cy="620095"/>
              <a:chOff x="7734309" y="2063282"/>
              <a:chExt cx="570957" cy="620095"/>
            </a:xfrm>
          </p:grpSpPr>
          <p:grpSp>
            <p:nvGrpSpPr>
              <p:cNvPr id="4648" name="Google Shape;4648;p78"/>
              <p:cNvGrpSpPr/>
              <p:nvPr/>
            </p:nvGrpSpPr>
            <p:grpSpPr>
              <a:xfrm>
                <a:off x="8031573" y="2063282"/>
                <a:ext cx="273693" cy="620095"/>
                <a:chOff x="8031573" y="2063282"/>
                <a:chExt cx="273693" cy="620095"/>
              </a:xfrm>
            </p:grpSpPr>
            <p:sp>
              <p:nvSpPr>
                <p:cNvPr id="4649" name="Google Shape;4649;p7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50" name="Google Shape;4650;p7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51" name="Google Shape;4651;p7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52" name="Google Shape;4652;p7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653" name="Google Shape;4653;p78"/>
              <p:cNvGrpSpPr/>
              <p:nvPr/>
            </p:nvGrpSpPr>
            <p:grpSpPr>
              <a:xfrm flipH="1">
                <a:off x="7734309" y="2063282"/>
                <a:ext cx="273693" cy="620095"/>
                <a:chOff x="8031573" y="2063282"/>
                <a:chExt cx="273693" cy="620095"/>
              </a:xfrm>
            </p:grpSpPr>
            <p:sp>
              <p:nvSpPr>
                <p:cNvPr id="4654" name="Google Shape;4654;p7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55" name="Google Shape;4655;p7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56" name="Google Shape;4656;p7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57" name="Google Shape;4657;p7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grpSp>
        <p:nvGrpSpPr>
          <p:cNvPr id="4658" name="Google Shape;4658;p78"/>
          <p:cNvGrpSpPr/>
          <p:nvPr/>
        </p:nvGrpSpPr>
        <p:grpSpPr>
          <a:xfrm>
            <a:off x="2658711" y="3109149"/>
            <a:ext cx="863407" cy="681983"/>
            <a:chOff x="6598259" y="2078634"/>
            <a:chExt cx="868881" cy="684241"/>
          </a:xfrm>
        </p:grpSpPr>
        <p:sp>
          <p:nvSpPr>
            <p:cNvPr id="4659" name="Google Shape;4659;p7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60" name="Google Shape;4660;p7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61" name="Google Shape;4661;p7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62" name="Google Shape;4662;p7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63" name="Google Shape;4663;p7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64" name="Google Shape;4664;p7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665" name="Google Shape;4665;p78"/>
            <p:cNvGrpSpPr/>
            <p:nvPr/>
          </p:nvGrpSpPr>
          <p:grpSpPr>
            <a:xfrm>
              <a:off x="6808175" y="2078634"/>
              <a:ext cx="452229" cy="684241"/>
              <a:chOff x="6808175" y="2078634"/>
              <a:chExt cx="452229" cy="684241"/>
            </a:xfrm>
          </p:grpSpPr>
          <p:sp>
            <p:nvSpPr>
              <p:cNvPr id="4666" name="Google Shape;4666;p7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67" name="Google Shape;4667;p7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68" name="Google Shape;4668;p7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69" name="Google Shape;4669;p7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70" name="Google Shape;4670;p7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71" name="Google Shape;4671;p7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672" name="Google Shape;4672;p78"/>
              <p:cNvGrpSpPr/>
              <p:nvPr/>
            </p:nvGrpSpPr>
            <p:grpSpPr>
              <a:xfrm>
                <a:off x="6821586" y="2078634"/>
                <a:ext cx="426871" cy="684241"/>
                <a:chOff x="6821586" y="2078634"/>
                <a:chExt cx="426871" cy="684241"/>
              </a:xfrm>
            </p:grpSpPr>
            <p:grpSp>
              <p:nvGrpSpPr>
                <p:cNvPr id="4673" name="Google Shape;4673;p78"/>
                <p:cNvGrpSpPr/>
                <p:nvPr/>
              </p:nvGrpSpPr>
              <p:grpSpPr>
                <a:xfrm>
                  <a:off x="6821586" y="2078634"/>
                  <a:ext cx="426871" cy="684241"/>
                  <a:chOff x="6821586" y="2078634"/>
                  <a:chExt cx="426871" cy="684241"/>
                </a:xfrm>
              </p:grpSpPr>
              <p:sp>
                <p:nvSpPr>
                  <p:cNvPr id="4674" name="Google Shape;4674;p7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75" name="Google Shape;4675;p7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76" name="Google Shape;4676;p7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77" name="Google Shape;4677;p7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78" name="Google Shape;4678;p7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79" name="Google Shape;4679;p7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80" name="Google Shape;4680;p7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81" name="Google Shape;4681;p7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82" name="Google Shape;4682;p7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83" name="Google Shape;4683;p7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84" name="Google Shape;4684;p7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85" name="Google Shape;4685;p7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86" name="Google Shape;4686;p7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87" name="Google Shape;4687;p7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88" name="Google Shape;4688;p7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89" name="Google Shape;4689;p7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90" name="Google Shape;4690;p7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91" name="Google Shape;4691;p7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92" name="Google Shape;4692;p7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693" name="Google Shape;4693;p7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94" name="Google Shape;4694;p7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95" name="Google Shape;4695;p7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96" name="Google Shape;4696;p7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97" name="Google Shape;4697;p7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698" name="Google Shape;4698;p7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sp>
        <p:nvSpPr>
          <p:cNvPr id="4699" name="Google Shape;4699;p78"/>
          <p:cNvSpPr/>
          <p:nvPr/>
        </p:nvSpPr>
        <p:spPr>
          <a:xfrm rot="10800000">
            <a:off x="841904" y="5483678"/>
            <a:ext cx="380019" cy="581425"/>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700" name="Google Shape;4700;p78"/>
          <p:cNvGrpSpPr/>
          <p:nvPr/>
        </p:nvGrpSpPr>
        <p:grpSpPr>
          <a:xfrm>
            <a:off x="2385493" y="3952925"/>
            <a:ext cx="575297" cy="575692"/>
            <a:chOff x="1186975" y="238125"/>
            <a:chExt cx="5244275" cy="5238325"/>
          </a:xfrm>
        </p:grpSpPr>
        <p:sp>
          <p:nvSpPr>
            <p:cNvPr id="4701" name="Google Shape;4701;p7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02" name="Google Shape;4702;p7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03" name="Google Shape;4703;p7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04" name="Google Shape;4704;p7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05" name="Google Shape;4705;p78"/>
          <p:cNvGrpSpPr/>
          <p:nvPr/>
        </p:nvGrpSpPr>
        <p:grpSpPr>
          <a:xfrm>
            <a:off x="3428483" y="6234419"/>
            <a:ext cx="249871" cy="601312"/>
            <a:chOff x="7026852" y="3311869"/>
            <a:chExt cx="434331" cy="1041954"/>
          </a:xfrm>
        </p:grpSpPr>
        <p:sp>
          <p:nvSpPr>
            <p:cNvPr id="4706" name="Google Shape;4706;p7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07" name="Google Shape;4707;p7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08" name="Google Shape;4708;p7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09" name="Google Shape;4709;p78"/>
          <p:cNvGrpSpPr/>
          <p:nvPr/>
        </p:nvGrpSpPr>
        <p:grpSpPr>
          <a:xfrm>
            <a:off x="3105206" y="6247498"/>
            <a:ext cx="265218" cy="265975"/>
            <a:chOff x="4873519" y="3311869"/>
            <a:chExt cx="499374" cy="499296"/>
          </a:xfrm>
        </p:grpSpPr>
        <p:sp>
          <p:nvSpPr>
            <p:cNvPr id="4710" name="Google Shape;4710;p7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11" name="Google Shape;4711;p7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12" name="Google Shape;4712;p78"/>
          <p:cNvGrpSpPr/>
          <p:nvPr/>
        </p:nvGrpSpPr>
        <p:grpSpPr>
          <a:xfrm>
            <a:off x="3112418" y="6578446"/>
            <a:ext cx="250886" cy="251685"/>
            <a:chOff x="4873519" y="3875839"/>
            <a:chExt cx="499374" cy="499374"/>
          </a:xfrm>
        </p:grpSpPr>
        <p:sp>
          <p:nvSpPr>
            <p:cNvPr id="4713" name="Google Shape;4713;p7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14" name="Google Shape;4714;p7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15" name="Google Shape;4715;p78"/>
          <p:cNvGrpSpPr/>
          <p:nvPr/>
        </p:nvGrpSpPr>
        <p:grpSpPr>
          <a:xfrm>
            <a:off x="2647825" y="6247739"/>
            <a:ext cx="399263" cy="582203"/>
            <a:chOff x="1697726" y="3244179"/>
            <a:chExt cx="788124" cy="1146069"/>
          </a:xfrm>
        </p:grpSpPr>
        <p:sp>
          <p:nvSpPr>
            <p:cNvPr id="4716" name="Google Shape;4716;p7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17" name="Google Shape;4717;p7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18" name="Google Shape;4718;p78"/>
          <p:cNvGrpSpPr/>
          <p:nvPr/>
        </p:nvGrpSpPr>
        <p:grpSpPr>
          <a:xfrm>
            <a:off x="842825" y="4687955"/>
            <a:ext cx="1265111" cy="606366"/>
            <a:chOff x="238125" y="1151100"/>
            <a:chExt cx="7139450" cy="3412300"/>
          </a:xfrm>
        </p:grpSpPr>
        <p:sp>
          <p:nvSpPr>
            <p:cNvPr id="4719" name="Google Shape;4719;p7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20" name="Google Shape;4720;p7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21" name="Google Shape;4721;p7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22" name="Google Shape;4722;p7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23" name="Google Shape;4723;p7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24" name="Google Shape;4724;p7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25" name="Google Shape;4725;p7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26" name="Google Shape;4726;p7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27" name="Google Shape;4727;p7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28" name="Google Shape;4728;p7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29" name="Google Shape;4729;p7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30" name="Google Shape;4730;p7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31" name="Google Shape;4731;p78"/>
          <p:cNvGrpSpPr/>
          <p:nvPr/>
        </p:nvGrpSpPr>
        <p:grpSpPr>
          <a:xfrm>
            <a:off x="910367" y="3125262"/>
            <a:ext cx="647963" cy="649388"/>
            <a:chOff x="3990000" y="975400"/>
            <a:chExt cx="3934200" cy="3933300"/>
          </a:xfrm>
        </p:grpSpPr>
        <p:sp>
          <p:nvSpPr>
            <p:cNvPr id="4732" name="Google Shape;4732;p78"/>
            <p:cNvSpPr/>
            <p:nvPr/>
          </p:nvSpPr>
          <p:spPr>
            <a:xfrm>
              <a:off x="3990000" y="975400"/>
              <a:ext cx="3934200" cy="3933300"/>
            </a:xfrm>
            <a:prstGeom prst="ellipse">
              <a:avLst/>
            </a:pr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33" name="Google Shape;4733;p78"/>
            <p:cNvSpPr/>
            <p:nvPr/>
          </p:nvSpPr>
          <p:spPr>
            <a:xfrm>
              <a:off x="4346550" y="1331800"/>
              <a:ext cx="3221100" cy="3220500"/>
            </a:xfrm>
            <a:prstGeom prst="ellipse">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34" name="Google Shape;4734;p78"/>
            <p:cNvSpPr/>
            <p:nvPr/>
          </p:nvSpPr>
          <p:spPr>
            <a:xfrm>
              <a:off x="4786800" y="1771750"/>
              <a:ext cx="2340600" cy="2340600"/>
            </a:xfrm>
            <a:prstGeom prst="ellipse">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35" name="Google Shape;4735;p78"/>
            <p:cNvSpPr/>
            <p:nvPr/>
          </p:nvSpPr>
          <p:spPr>
            <a:xfrm>
              <a:off x="5218650" y="2203450"/>
              <a:ext cx="1476900" cy="1477200"/>
            </a:xfrm>
            <a:prstGeom prst="ellipse">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36" name="Google Shape;4736;p78"/>
          <p:cNvGrpSpPr/>
          <p:nvPr/>
        </p:nvGrpSpPr>
        <p:grpSpPr>
          <a:xfrm>
            <a:off x="1811005" y="2354445"/>
            <a:ext cx="640173" cy="669566"/>
            <a:chOff x="5830645" y="1267368"/>
            <a:chExt cx="530340" cy="553040"/>
          </a:xfrm>
        </p:grpSpPr>
        <p:sp>
          <p:nvSpPr>
            <p:cNvPr id="4737" name="Google Shape;4737;p7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738" name="Google Shape;4738;p78"/>
            <p:cNvGrpSpPr/>
            <p:nvPr/>
          </p:nvGrpSpPr>
          <p:grpSpPr>
            <a:xfrm>
              <a:off x="5830645" y="1267368"/>
              <a:ext cx="259743" cy="269909"/>
              <a:chOff x="5830645" y="1267368"/>
              <a:chExt cx="259743" cy="269909"/>
            </a:xfrm>
          </p:grpSpPr>
          <p:sp>
            <p:nvSpPr>
              <p:cNvPr id="4739" name="Google Shape;4739;p7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40" name="Google Shape;4740;p7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41" name="Google Shape;4741;p78"/>
            <p:cNvGrpSpPr/>
            <p:nvPr/>
          </p:nvGrpSpPr>
          <p:grpSpPr>
            <a:xfrm>
              <a:off x="6101293" y="1267368"/>
              <a:ext cx="259692" cy="269909"/>
              <a:chOff x="6101293" y="1267368"/>
              <a:chExt cx="259692" cy="269909"/>
            </a:xfrm>
          </p:grpSpPr>
          <p:sp>
            <p:nvSpPr>
              <p:cNvPr id="4742" name="Google Shape;4742;p7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43" name="Google Shape;4743;p7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44" name="Google Shape;4744;p78"/>
            <p:cNvGrpSpPr/>
            <p:nvPr/>
          </p:nvGrpSpPr>
          <p:grpSpPr>
            <a:xfrm>
              <a:off x="5830645" y="1550500"/>
              <a:ext cx="259692" cy="269909"/>
              <a:chOff x="5830645" y="1550500"/>
              <a:chExt cx="259692" cy="269909"/>
            </a:xfrm>
          </p:grpSpPr>
          <p:sp>
            <p:nvSpPr>
              <p:cNvPr id="4745" name="Google Shape;4745;p7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46" name="Google Shape;4746;p7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47" name="Google Shape;4747;p78"/>
            <p:cNvGrpSpPr/>
            <p:nvPr/>
          </p:nvGrpSpPr>
          <p:grpSpPr>
            <a:xfrm>
              <a:off x="6101293" y="1550500"/>
              <a:ext cx="259692" cy="269909"/>
              <a:chOff x="6101293" y="1550500"/>
              <a:chExt cx="259692" cy="269909"/>
            </a:xfrm>
          </p:grpSpPr>
          <p:sp>
            <p:nvSpPr>
              <p:cNvPr id="4748" name="Google Shape;4748;p7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49" name="Google Shape;4749;p7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750" name="Google Shape;4750;p78"/>
          <p:cNvGrpSpPr/>
          <p:nvPr/>
        </p:nvGrpSpPr>
        <p:grpSpPr>
          <a:xfrm>
            <a:off x="3743592" y="2331064"/>
            <a:ext cx="715902" cy="604864"/>
            <a:chOff x="7636443" y="1204988"/>
            <a:chExt cx="804565" cy="677795"/>
          </a:xfrm>
        </p:grpSpPr>
        <p:grpSp>
          <p:nvGrpSpPr>
            <p:cNvPr id="4751" name="Google Shape;4751;p78"/>
            <p:cNvGrpSpPr/>
            <p:nvPr/>
          </p:nvGrpSpPr>
          <p:grpSpPr>
            <a:xfrm>
              <a:off x="7636443" y="1509705"/>
              <a:ext cx="804565" cy="373078"/>
              <a:chOff x="7636443" y="1509705"/>
              <a:chExt cx="804565" cy="373078"/>
            </a:xfrm>
          </p:grpSpPr>
          <p:sp>
            <p:nvSpPr>
              <p:cNvPr id="4752" name="Google Shape;4752;p7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53" name="Google Shape;4753;p7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54" name="Google Shape;4754;p78"/>
            <p:cNvGrpSpPr/>
            <p:nvPr/>
          </p:nvGrpSpPr>
          <p:grpSpPr>
            <a:xfrm>
              <a:off x="7636443" y="1408133"/>
              <a:ext cx="804565" cy="373078"/>
              <a:chOff x="7636443" y="1408133"/>
              <a:chExt cx="804565" cy="373078"/>
            </a:xfrm>
          </p:grpSpPr>
          <p:sp>
            <p:nvSpPr>
              <p:cNvPr id="4755" name="Google Shape;4755;p7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56" name="Google Shape;4756;p7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57" name="Google Shape;4757;p78"/>
            <p:cNvGrpSpPr/>
            <p:nvPr/>
          </p:nvGrpSpPr>
          <p:grpSpPr>
            <a:xfrm>
              <a:off x="7636443" y="1306560"/>
              <a:ext cx="804565" cy="373078"/>
              <a:chOff x="7636443" y="1306560"/>
              <a:chExt cx="804565" cy="373078"/>
            </a:xfrm>
          </p:grpSpPr>
          <p:sp>
            <p:nvSpPr>
              <p:cNvPr id="4758" name="Google Shape;4758;p7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759" name="Google Shape;4759;p7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nvGrpSpPr>
            <p:cNvPr id="4760" name="Google Shape;4760;p78"/>
            <p:cNvGrpSpPr/>
            <p:nvPr/>
          </p:nvGrpSpPr>
          <p:grpSpPr>
            <a:xfrm>
              <a:off x="7636443" y="1204988"/>
              <a:ext cx="804565" cy="373078"/>
              <a:chOff x="7636443" y="1204988"/>
              <a:chExt cx="804565" cy="373078"/>
            </a:xfrm>
          </p:grpSpPr>
          <p:sp>
            <p:nvSpPr>
              <p:cNvPr id="4761" name="Google Shape;4761;p7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762" name="Google Shape;4762;p7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763" name="Google Shape;4763;p78"/>
          <p:cNvGrpSpPr/>
          <p:nvPr/>
        </p:nvGrpSpPr>
        <p:grpSpPr>
          <a:xfrm>
            <a:off x="2033890" y="5507493"/>
            <a:ext cx="1412412" cy="533598"/>
            <a:chOff x="3820100" y="3023049"/>
            <a:chExt cx="1303926" cy="491162"/>
          </a:xfrm>
        </p:grpSpPr>
        <p:grpSp>
          <p:nvGrpSpPr>
            <p:cNvPr id="4764" name="Google Shape;4764;p78"/>
            <p:cNvGrpSpPr/>
            <p:nvPr/>
          </p:nvGrpSpPr>
          <p:grpSpPr>
            <a:xfrm>
              <a:off x="3820100" y="3023072"/>
              <a:ext cx="1303926" cy="491139"/>
              <a:chOff x="3820100" y="3023072"/>
              <a:chExt cx="1303926" cy="491139"/>
            </a:xfrm>
          </p:grpSpPr>
          <p:sp>
            <p:nvSpPr>
              <p:cNvPr id="4765" name="Google Shape;4765;p7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66" name="Google Shape;4766;p7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67" name="Google Shape;4767;p78"/>
            <p:cNvGrpSpPr/>
            <p:nvPr/>
          </p:nvGrpSpPr>
          <p:grpSpPr>
            <a:xfrm>
              <a:off x="4132439" y="3023645"/>
              <a:ext cx="393633" cy="177096"/>
              <a:chOff x="4132439" y="3023645"/>
              <a:chExt cx="393633" cy="177096"/>
            </a:xfrm>
          </p:grpSpPr>
          <p:sp>
            <p:nvSpPr>
              <p:cNvPr id="4768" name="Google Shape;4768;p7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69" name="Google Shape;4769;p7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70" name="Google Shape;4770;p78"/>
            <p:cNvGrpSpPr/>
            <p:nvPr/>
          </p:nvGrpSpPr>
          <p:grpSpPr>
            <a:xfrm>
              <a:off x="3921811" y="3023049"/>
              <a:ext cx="1002397" cy="388943"/>
              <a:chOff x="3921811" y="3023049"/>
              <a:chExt cx="1002397" cy="388943"/>
            </a:xfrm>
          </p:grpSpPr>
          <p:sp>
            <p:nvSpPr>
              <p:cNvPr id="4771" name="Google Shape;4771;p7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72" name="Google Shape;4772;p7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73" name="Google Shape;4773;p78"/>
            <p:cNvGrpSpPr/>
            <p:nvPr/>
          </p:nvGrpSpPr>
          <p:grpSpPr>
            <a:xfrm>
              <a:off x="4023645" y="3023049"/>
              <a:ext cx="683032" cy="286722"/>
              <a:chOff x="4023645" y="3023049"/>
              <a:chExt cx="683032" cy="286722"/>
            </a:xfrm>
          </p:grpSpPr>
          <p:sp>
            <p:nvSpPr>
              <p:cNvPr id="4774" name="Google Shape;4774;p7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75" name="Google Shape;4775;p7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776" name="Google Shape;4776;p78"/>
          <p:cNvGrpSpPr/>
          <p:nvPr/>
        </p:nvGrpSpPr>
        <p:grpSpPr>
          <a:xfrm>
            <a:off x="2267795" y="4720607"/>
            <a:ext cx="1082919" cy="557203"/>
            <a:chOff x="2496310" y="3693351"/>
            <a:chExt cx="1342906" cy="688926"/>
          </a:xfrm>
        </p:grpSpPr>
        <p:grpSp>
          <p:nvGrpSpPr>
            <p:cNvPr id="4777" name="Google Shape;4777;p78"/>
            <p:cNvGrpSpPr/>
            <p:nvPr/>
          </p:nvGrpSpPr>
          <p:grpSpPr>
            <a:xfrm>
              <a:off x="2496310" y="3693351"/>
              <a:ext cx="1342906" cy="688875"/>
              <a:chOff x="2496310" y="3693351"/>
              <a:chExt cx="1342906" cy="688875"/>
            </a:xfrm>
          </p:grpSpPr>
          <p:sp>
            <p:nvSpPr>
              <p:cNvPr id="4778" name="Google Shape;4778;p7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79" name="Google Shape;4779;p78"/>
              <p:cNvSpPr/>
              <p:nvPr/>
            </p:nvSpPr>
            <p:spPr>
              <a:xfrm>
                <a:off x="3420688" y="3858516"/>
                <a:ext cx="65100" cy="65100"/>
              </a:xfrm>
              <a:prstGeom prst="ellipse">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80" name="Google Shape;4780;p78"/>
              <p:cNvSpPr/>
              <p:nvPr/>
            </p:nvSpPr>
            <p:spPr>
              <a:xfrm>
                <a:off x="3135700" y="3791751"/>
                <a:ext cx="65100" cy="65100"/>
              </a:xfrm>
              <a:prstGeom prst="ellipse">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81" name="Google Shape;4781;p78"/>
              <p:cNvSpPr/>
              <p:nvPr/>
            </p:nvSpPr>
            <p:spPr>
              <a:xfrm>
                <a:off x="3620515" y="4032917"/>
                <a:ext cx="65100" cy="65100"/>
              </a:xfrm>
              <a:prstGeom prst="ellipse">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82" name="Google Shape;4782;p78"/>
              <p:cNvSpPr/>
              <p:nvPr/>
            </p:nvSpPr>
            <p:spPr>
              <a:xfrm>
                <a:off x="2843808" y="3858516"/>
                <a:ext cx="65100" cy="65100"/>
              </a:xfrm>
              <a:prstGeom prst="ellipse">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83" name="Google Shape;4783;p78"/>
              <p:cNvSpPr/>
              <p:nvPr/>
            </p:nvSpPr>
            <p:spPr>
              <a:xfrm>
                <a:off x="2652010" y="4032917"/>
                <a:ext cx="65100" cy="65100"/>
              </a:xfrm>
              <a:prstGeom prst="ellipse">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4784" name="Google Shape;4784;p78"/>
              <p:cNvCxnSpPr>
                <a:stCxn id="4782"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785" name="Google Shape;4785;p78"/>
              <p:cNvCxnSpPr>
                <a:stCxn id="4779"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786" name="Google Shape;4786;p78"/>
              <p:cNvCxnSpPr>
                <a:stCxn id="4780"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787" name="Google Shape;4787;p78"/>
              <p:cNvCxnSpPr>
                <a:stCxn id="4783"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788" name="Google Shape;4788;p78"/>
              <p:cNvCxnSpPr>
                <a:stCxn id="4781"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789" name="Google Shape;4789;p78"/>
            <p:cNvGrpSpPr/>
            <p:nvPr/>
          </p:nvGrpSpPr>
          <p:grpSpPr>
            <a:xfrm>
              <a:off x="2675275" y="3930557"/>
              <a:ext cx="1003306" cy="451719"/>
              <a:chOff x="2675275" y="4174282"/>
              <a:chExt cx="1003306" cy="451719"/>
            </a:xfrm>
          </p:grpSpPr>
          <p:sp>
            <p:nvSpPr>
              <p:cNvPr id="4790" name="Google Shape;4790;p7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91" name="Google Shape;4791;p7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92" name="Google Shape;4792;p7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grpSp>
        <p:nvGrpSpPr>
          <p:cNvPr id="4793" name="Google Shape;4793;p78"/>
          <p:cNvGrpSpPr/>
          <p:nvPr/>
        </p:nvGrpSpPr>
        <p:grpSpPr>
          <a:xfrm>
            <a:off x="1804375" y="3122328"/>
            <a:ext cx="653533" cy="655365"/>
            <a:chOff x="6535625" y="760425"/>
            <a:chExt cx="1665900" cy="1665900"/>
          </a:xfrm>
        </p:grpSpPr>
        <p:sp>
          <p:nvSpPr>
            <p:cNvPr id="4794" name="Google Shape;4794;p78"/>
            <p:cNvSpPr/>
            <p:nvPr/>
          </p:nvSpPr>
          <p:spPr>
            <a:xfrm>
              <a:off x="6535625" y="760425"/>
              <a:ext cx="1665900" cy="1665900"/>
            </a:xfrm>
            <a:prstGeom prst="ellipse">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95" name="Google Shape;4795;p78"/>
            <p:cNvSpPr/>
            <p:nvPr/>
          </p:nvSpPr>
          <p:spPr>
            <a:xfrm>
              <a:off x="6713675" y="1116525"/>
              <a:ext cx="1309800" cy="1309800"/>
            </a:xfrm>
            <a:prstGeom prst="ellipse">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96" name="Google Shape;4796;p78"/>
            <p:cNvSpPr/>
            <p:nvPr/>
          </p:nvSpPr>
          <p:spPr>
            <a:xfrm>
              <a:off x="6831275" y="1351725"/>
              <a:ext cx="1074600" cy="1074600"/>
            </a:xfrm>
            <a:prstGeom prst="ellipse">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797" name="Google Shape;4797;p78"/>
            <p:cNvSpPr/>
            <p:nvPr/>
          </p:nvSpPr>
          <p:spPr>
            <a:xfrm>
              <a:off x="6942425" y="1574025"/>
              <a:ext cx="852300" cy="852300"/>
            </a:xfrm>
            <a:prstGeom prst="ellipse">
              <a:avLst/>
            </a:pr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798" name="Google Shape;4798;p78"/>
          <p:cNvGrpSpPr/>
          <p:nvPr/>
        </p:nvGrpSpPr>
        <p:grpSpPr>
          <a:xfrm>
            <a:off x="3117445" y="3933796"/>
            <a:ext cx="1270286" cy="595062"/>
            <a:chOff x="238125" y="1188750"/>
            <a:chExt cx="7140450" cy="3335550"/>
          </a:xfrm>
        </p:grpSpPr>
        <p:sp>
          <p:nvSpPr>
            <p:cNvPr id="4799" name="Google Shape;4799;p7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00" name="Google Shape;4800;p7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01" name="Google Shape;4801;p7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02" name="Google Shape;4802;p7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03" name="Google Shape;4803;p7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804" name="Google Shape;4804;p78"/>
          <p:cNvGrpSpPr/>
          <p:nvPr/>
        </p:nvGrpSpPr>
        <p:grpSpPr>
          <a:xfrm>
            <a:off x="930886" y="3955382"/>
            <a:ext cx="1338099" cy="573825"/>
            <a:chOff x="246070" y="1983375"/>
            <a:chExt cx="1440675" cy="615956"/>
          </a:xfrm>
        </p:grpSpPr>
        <p:sp>
          <p:nvSpPr>
            <p:cNvPr id="4805" name="Google Shape;4805;p7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06" name="Google Shape;4806;p7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07" name="Google Shape;4807;p7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08" name="Google Shape;4808;p7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09" name="Google Shape;4809;p7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10" name="Google Shape;4810;p7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11" name="Google Shape;4811;p7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812" name="Google Shape;4812;p78"/>
          <p:cNvGrpSpPr/>
          <p:nvPr/>
        </p:nvGrpSpPr>
        <p:grpSpPr>
          <a:xfrm>
            <a:off x="3725038" y="1481662"/>
            <a:ext cx="753708" cy="688500"/>
            <a:chOff x="4204684" y="2104422"/>
            <a:chExt cx="699822" cy="637382"/>
          </a:xfrm>
        </p:grpSpPr>
        <p:grpSp>
          <p:nvGrpSpPr>
            <p:cNvPr id="4813" name="Google Shape;4813;p78"/>
            <p:cNvGrpSpPr/>
            <p:nvPr/>
          </p:nvGrpSpPr>
          <p:grpSpPr>
            <a:xfrm>
              <a:off x="4204684" y="2430067"/>
              <a:ext cx="342957" cy="311738"/>
              <a:chOff x="4204684" y="2430067"/>
              <a:chExt cx="342957" cy="311738"/>
            </a:xfrm>
          </p:grpSpPr>
          <p:sp>
            <p:nvSpPr>
              <p:cNvPr id="4814" name="Google Shape;4814;p7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15" name="Google Shape;4815;p7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816" name="Google Shape;4816;p78"/>
            <p:cNvGrpSpPr/>
            <p:nvPr/>
          </p:nvGrpSpPr>
          <p:grpSpPr>
            <a:xfrm>
              <a:off x="4561586" y="2430067"/>
              <a:ext cx="342920" cy="311738"/>
              <a:chOff x="4561586" y="2430067"/>
              <a:chExt cx="342920" cy="311738"/>
            </a:xfrm>
          </p:grpSpPr>
          <p:sp>
            <p:nvSpPr>
              <p:cNvPr id="4817" name="Google Shape;4817;p7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18" name="Google Shape;4818;p7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819" name="Google Shape;4819;p78"/>
            <p:cNvGrpSpPr/>
            <p:nvPr/>
          </p:nvGrpSpPr>
          <p:grpSpPr>
            <a:xfrm>
              <a:off x="4561586" y="2104422"/>
              <a:ext cx="342920" cy="311738"/>
              <a:chOff x="4561586" y="2104422"/>
              <a:chExt cx="342920" cy="311738"/>
            </a:xfrm>
          </p:grpSpPr>
          <p:sp>
            <p:nvSpPr>
              <p:cNvPr id="4820" name="Google Shape;4820;p7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21" name="Google Shape;4821;p7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822" name="Google Shape;4822;p78"/>
            <p:cNvGrpSpPr/>
            <p:nvPr/>
          </p:nvGrpSpPr>
          <p:grpSpPr>
            <a:xfrm>
              <a:off x="4204684" y="2104422"/>
              <a:ext cx="342957" cy="311664"/>
              <a:chOff x="4204684" y="2104422"/>
              <a:chExt cx="342957" cy="311664"/>
            </a:xfrm>
          </p:grpSpPr>
          <p:sp>
            <p:nvSpPr>
              <p:cNvPr id="4823" name="Google Shape;4823;p7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24" name="Google Shape;4824;p7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825" name="Google Shape;4825;p78"/>
          <p:cNvGrpSpPr/>
          <p:nvPr/>
        </p:nvGrpSpPr>
        <p:grpSpPr>
          <a:xfrm>
            <a:off x="3054963" y="1501147"/>
            <a:ext cx="613939" cy="649214"/>
            <a:chOff x="3400515" y="2056248"/>
            <a:chExt cx="698134" cy="735987"/>
          </a:xfrm>
        </p:grpSpPr>
        <p:grpSp>
          <p:nvGrpSpPr>
            <p:cNvPr id="4826" name="Google Shape;4826;p78"/>
            <p:cNvGrpSpPr/>
            <p:nvPr/>
          </p:nvGrpSpPr>
          <p:grpSpPr>
            <a:xfrm>
              <a:off x="3400515" y="2283913"/>
              <a:ext cx="312919" cy="219900"/>
              <a:chOff x="3400515" y="2283913"/>
              <a:chExt cx="312919" cy="219900"/>
            </a:xfrm>
          </p:grpSpPr>
          <p:sp>
            <p:nvSpPr>
              <p:cNvPr id="4827" name="Google Shape;4827;p78"/>
              <p:cNvSpPr/>
              <p:nvPr/>
            </p:nvSpPr>
            <p:spPr>
              <a:xfrm>
                <a:off x="3493534" y="2283913"/>
                <a:ext cx="219900" cy="219900"/>
              </a:xfrm>
              <a:prstGeom prst="ellipse">
                <a:avLst/>
              </a:prstGeom>
              <a:solidFill>
                <a:srgbClr val="435D74"/>
              </a:solidFill>
              <a:ln>
                <a:noFill/>
              </a:ln>
            </p:spPr>
            <p:txBody>
              <a:bodyPr spcFirstLastPara="1" wrap="square" lIns="48400" tIns="24175" rIns="48400" bIns="24175" anchor="ctr" anchorCtr="0">
                <a:noAutofit/>
              </a:bodyPr>
              <a:lstStyle/>
              <a:p>
                <a:pPr marL="0" marR="0" lvl="0" indent="0" algn="ctr" rtl="0">
                  <a:spcBef>
                    <a:spcPts val="0"/>
                  </a:spcBef>
                  <a:spcAft>
                    <a:spcPts val="0"/>
                  </a:spcAft>
                  <a:buNone/>
                </a:pPr>
                <a:endParaRPr sz="1000" b="0" i="0" u="none" strike="noStrike" cap="none">
                  <a:solidFill>
                    <a:srgbClr val="00C3B1"/>
                  </a:solidFill>
                  <a:latin typeface="Calibri"/>
                  <a:ea typeface="Calibri"/>
                  <a:cs typeface="Calibri"/>
                  <a:sym typeface="Calibri"/>
                </a:endParaRPr>
              </a:p>
            </p:txBody>
          </p:sp>
          <p:cxnSp>
            <p:nvCxnSpPr>
              <p:cNvPr id="4828" name="Google Shape;4828;p7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829" name="Google Shape;4829;p78"/>
            <p:cNvGrpSpPr/>
            <p:nvPr/>
          </p:nvGrpSpPr>
          <p:grpSpPr>
            <a:xfrm>
              <a:off x="3547823" y="2461089"/>
              <a:ext cx="219900" cy="331146"/>
              <a:chOff x="3547823" y="2461089"/>
              <a:chExt cx="219900" cy="331146"/>
            </a:xfrm>
          </p:grpSpPr>
          <p:sp>
            <p:nvSpPr>
              <p:cNvPr id="4830" name="Google Shape;4830;p78"/>
              <p:cNvSpPr/>
              <p:nvPr/>
            </p:nvSpPr>
            <p:spPr>
              <a:xfrm>
                <a:off x="3547823" y="2461089"/>
                <a:ext cx="219900" cy="219900"/>
              </a:xfrm>
              <a:prstGeom prst="ellipse">
                <a:avLst/>
              </a:prstGeom>
              <a:solidFill>
                <a:srgbClr val="5F7D95"/>
              </a:solidFill>
              <a:ln>
                <a:noFill/>
              </a:ln>
            </p:spPr>
            <p:txBody>
              <a:bodyPr spcFirstLastPara="1" wrap="square" lIns="48400" tIns="24175" rIns="48400" bIns="24175" anchor="ctr" anchorCtr="0">
                <a:noAutofit/>
              </a:bodyPr>
              <a:lstStyle/>
              <a:p>
                <a:pPr marL="0" marR="0" lvl="0" indent="0" algn="ctr" rtl="0">
                  <a:spcBef>
                    <a:spcPts val="0"/>
                  </a:spcBef>
                  <a:spcAft>
                    <a:spcPts val="0"/>
                  </a:spcAft>
                  <a:buNone/>
                </a:pPr>
                <a:endParaRPr sz="1000" b="0" i="0" u="none" strike="noStrike" cap="none">
                  <a:solidFill>
                    <a:srgbClr val="00C3B1"/>
                  </a:solidFill>
                  <a:latin typeface="Calibri"/>
                  <a:ea typeface="Calibri"/>
                  <a:cs typeface="Calibri"/>
                  <a:sym typeface="Calibri"/>
                </a:endParaRPr>
              </a:p>
            </p:txBody>
          </p:sp>
          <p:cxnSp>
            <p:nvCxnSpPr>
              <p:cNvPr id="4831" name="Google Shape;4831;p7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832" name="Google Shape;4832;p78"/>
            <p:cNvGrpSpPr/>
            <p:nvPr/>
          </p:nvGrpSpPr>
          <p:grpSpPr>
            <a:xfrm>
              <a:off x="3734138" y="2461089"/>
              <a:ext cx="219900" cy="331146"/>
              <a:chOff x="3734138" y="2461089"/>
              <a:chExt cx="219900" cy="331146"/>
            </a:xfrm>
          </p:grpSpPr>
          <p:sp>
            <p:nvSpPr>
              <p:cNvPr id="4833" name="Google Shape;4833;p78"/>
              <p:cNvSpPr/>
              <p:nvPr/>
            </p:nvSpPr>
            <p:spPr>
              <a:xfrm>
                <a:off x="3734138" y="2461089"/>
                <a:ext cx="219900" cy="219900"/>
              </a:xfrm>
              <a:prstGeom prst="ellipse">
                <a:avLst/>
              </a:prstGeom>
              <a:solidFill>
                <a:srgbClr val="869FB2"/>
              </a:solidFill>
              <a:ln>
                <a:noFill/>
              </a:ln>
            </p:spPr>
            <p:txBody>
              <a:bodyPr spcFirstLastPara="1" wrap="square" lIns="48400" tIns="24175" rIns="48400" bIns="24175" anchor="ctr" anchorCtr="0">
                <a:noAutofit/>
              </a:bodyPr>
              <a:lstStyle/>
              <a:p>
                <a:pPr marL="0" marR="0" lvl="0" indent="0" algn="ctr" rtl="0">
                  <a:spcBef>
                    <a:spcPts val="0"/>
                  </a:spcBef>
                  <a:spcAft>
                    <a:spcPts val="0"/>
                  </a:spcAft>
                  <a:buNone/>
                </a:pPr>
                <a:endParaRPr sz="1000" b="0" i="0" u="none" strike="noStrike" cap="none">
                  <a:solidFill>
                    <a:srgbClr val="00C3B1"/>
                  </a:solidFill>
                  <a:latin typeface="Calibri"/>
                  <a:ea typeface="Calibri"/>
                  <a:cs typeface="Calibri"/>
                  <a:sym typeface="Calibri"/>
                </a:endParaRPr>
              </a:p>
            </p:txBody>
          </p:sp>
          <p:cxnSp>
            <p:nvCxnSpPr>
              <p:cNvPr id="4834" name="Google Shape;4834;p7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835" name="Google Shape;4835;p78"/>
            <p:cNvGrpSpPr/>
            <p:nvPr/>
          </p:nvGrpSpPr>
          <p:grpSpPr>
            <a:xfrm>
              <a:off x="3787560" y="2281742"/>
              <a:ext cx="311089" cy="219900"/>
              <a:chOff x="3787560" y="2281742"/>
              <a:chExt cx="311089" cy="219900"/>
            </a:xfrm>
          </p:grpSpPr>
          <p:sp>
            <p:nvSpPr>
              <p:cNvPr id="4836" name="Google Shape;4836;p78"/>
              <p:cNvSpPr/>
              <p:nvPr/>
            </p:nvSpPr>
            <p:spPr>
              <a:xfrm>
                <a:off x="3787560" y="2281742"/>
                <a:ext cx="219900" cy="219900"/>
              </a:xfrm>
              <a:prstGeom prst="ellipse">
                <a:avLst/>
              </a:prstGeom>
              <a:solidFill>
                <a:srgbClr val="A5B7C6"/>
              </a:solidFill>
              <a:ln>
                <a:noFill/>
              </a:ln>
            </p:spPr>
            <p:txBody>
              <a:bodyPr spcFirstLastPara="1" wrap="square" lIns="48400" tIns="24175" rIns="48400" bIns="24175" anchor="ctr" anchorCtr="0">
                <a:noAutofit/>
              </a:bodyPr>
              <a:lstStyle/>
              <a:p>
                <a:pPr marL="0" marR="0" lvl="0" indent="0" algn="ctr" rtl="0">
                  <a:spcBef>
                    <a:spcPts val="0"/>
                  </a:spcBef>
                  <a:spcAft>
                    <a:spcPts val="0"/>
                  </a:spcAft>
                  <a:buNone/>
                </a:pPr>
                <a:endParaRPr sz="1000" b="0" i="0" u="none" strike="noStrike" cap="none">
                  <a:solidFill>
                    <a:srgbClr val="00C3B1"/>
                  </a:solidFill>
                  <a:latin typeface="Calibri"/>
                  <a:ea typeface="Calibri"/>
                  <a:cs typeface="Calibri"/>
                  <a:sym typeface="Calibri"/>
                </a:endParaRPr>
              </a:p>
            </p:txBody>
          </p:sp>
          <p:cxnSp>
            <p:nvCxnSpPr>
              <p:cNvPr id="4837" name="Google Shape;4837;p7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838" name="Google Shape;4838;p78"/>
            <p:cNvGrpSpPr/>
            <p:nvPr/>
          </p:nvGrpSpPr>
          <p:grpSpPr>
            <a:xfrm>
              <a:off x="3637290" y="2056248"/>
              <a:ext cx="219900" cy="330736"/>
              <a:chOff x="3637290" y="2056248"/>
              <a:chExt cx="219900" cy="330736"/>
            </a:xfrm>
          </p:grpSpPr>
          <p:sp>
            <p:nvSpPr>
              <p:cNvPr id="4839" name="Google Shape;4839;p78"/>
              <p:cNvSpPr/>
              <p:nvPr/>
            </p:nvSpPr>
            <p:spPr>
              <a:xfrm>
                <a:off x="3637290" y="2167085"/>
                <a:ext cx="219900" cy="219900"/>
              </a:xfrm>
              <a:prstGeom prst="ellipse">
                <a:avLst/>
              </a:prstGeom>
              <a:solidFill>
                <a:srgbClr val="BAC8D3"/>
              </a:solidFill>
              <a:ln>
                <a:noFill/>
              </a:ln>
            </p:spPr>
            <p:txBody>
              <a:bodyPr spcFirstLastPara="1" wrap="square" lIns="48400" tIns="24175" rIns="48400" bIns="24175" anchor="ctr" anchorCtr="0">
                <a:noAutofit/>
              </a:bodyPr>
              <a:lstStyle/>
              <a:p>
                <a:pPr marL="0" marR="0" lvl="0" indent="0" algn="ctr" rtl="0">
                  <a:spcBef>
                    <a:spcPts val="0"/>
                  </a:spcBef>
                  <a:spcAft>
                    <a:spcPts val="0"/>
                  </a:spcAft>
                  <a:buNone/>
                </a:pPr>
                <a:endParaRPr sz="1000" b="0" i="0" u="none" strike="noStrike" cap="none">
                  <a:solidFill>
                    <a:srgbClr val="FFFFFF"/>
                  </a:solidFill>
                  <a:latin typeface="Calibri"/>
                  <a:ea typeface="Calibri"/>
                  <a:cs typeface="Calibri"/>
                  <a:sym typeface="Calibri"/>
                </a:endParaRPr>
              </a:p>
            </p:txBody>
          </p:sp>
          <p:cxnSp>
            <p:nvCxnSpPr>
              <p:cNvPr id="4840" name="Google Shape;4840;p7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841" name="Google Shape;4841;p78"/>
          <p:cNvGrpSpPr/>
          <p:nvPr/>
        </p:nvGrpSpPr>
        <p:grpSpPr>
          <a:xfrm>
            <a:off x="2353848" y="1517244"/>
            <a:ext cx="615590" cy="617506"/>
            <a:chOff x="2565073" y="2075876"/>
            <a:chExt cx="672482" cy="672518"/>
          </a:xfrm>
        </p:grpSpPr>
        <p:sp>
          <p:nvSpPr>
            <p:cNvPr id="4842" name="Google Shape;4842;p7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43" name="Google Shape;4843;p7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44" name="Google Shape;4844;p7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45" name="Google Shape;4845;p7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46" name="Google Shape;4846;p7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47" name="Google Shape;4847;p7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848" name="Google Shape;4848;p78"/>
          <p:cNvGrpSpPr/>
          <p:nvPr/>
        </p:nvGrpSpPr>
        <p:grpSpPr>
          <a:xfrm>
            <a:off x="871032" y="1500217"/>
            <a:ext cx="666327" cy="651432"/>
            <a:chOff x="2679875" y="2361475"/>
            <a:chExt cx="780425" cy="760575"/>
          </a:xfrm>
        </p:grpSpPr>
        <p:sp>
          <p:nvSpPr>
            <p:cNvPr id="4849" name="Google Shape;4849;p7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50" name="Google Shape;4850;p7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51" name="Google Shape;4851;p7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52" name="Google Shape;4852;p7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53" name="Google Shape;4853;p7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54" name="Google Shape;4854;p7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855" name="Google Shape;4855;p78"/>
          <p:cNvGrpSpPr/>
          <p:nvPr/>
        </p:nvGrpSpPr>
        <p:grpSpPr>
          <a:xfrm>
            <a:off x="1622875" y="1513980"/>
            <a:ext cx="645051" cy="623913"/>
            <a:chOff x="1706078" y="2092648"/>
            <a:chExt cx="660913" cy="637296"/>
          </a:xfrm>
        </p:grpSpPr>
        <p:sp>
          <p:nvSpPr>
            <p:cNvPr id="4856" name="Google Shape;4856;p7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857" name="Google Shape;4857;p78"/>
            <p:cNvGrpSpPr/>
            <p:nvPr/>
          </p:nvGrpSpPr>
          <p:grpSpPr>
            <a:xfrm>
              <a:off x="1706078" y="2092648"/>
              <a:ext cx="660913" cy="575241"/>
              <a:chOff x="1706078" y="2092648"/>
              <a:chExt cx="660913" cy="575241"/>
            </a:xfrm>
          </p:grpSpPr>
          <p:sp>
            <p:nvSpPr>
              <p:cNvPr id="4858" name="Google Shape;4858;p7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59" name="Google Shape;4859;p7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60" name="Google Shape;4860;p7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861" name="Google Shape;4861;p78"/>
          <p:cNvGrpSpPr/>
          <p:nvPr/>
        </p:nvGrpSpPr>
        <p:grpSpPr>
          <a:xfrm>
            <a:off x="3803122" y="775397"/>
            <a:ext cx="596264" cy="659640"/>
            <a:chOff x="5985650" y="2860025"/>
            <a:chExt cx="1396075" cy="1539775"/>
          </a:xfrm>
        </p:grpSpPr>
        <p:sp>
          <p:nvSpPr>
            <p:cNvPr id="4862" name="Google Shape;4862;p7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63" name="Google Shape;4863;p7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64" name="Google Shape;4864;p7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65" name="Google Shape;4865;p7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66" name="Google Shape;4866;p7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67" name="Google Shape;4867;p7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68" name="Google Shape;4868;p7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69" name="Google Shape;4869;p7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70" name="Google Shape;4870;p7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71" name="Google Shape;4871;p7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72" name="Google Shape;4872;p7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73" name="Google Shape;4873;p7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74" name="Google Shape;4874;p7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75" name="Google Shape;4875;p7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76" name="Google Shape;4876;p7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77" name="Google Shape;4877;p7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78" name="Google Shape;4878;p7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79" name="Google Shape;4879;p7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80" name="Google Shape;4880;p7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81" name="Google Shape;4881;p7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82" name="Google Shape;4882;p7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83" name="Google Shape;4883;p7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84" name="Google Shape;4884;p7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85" name="Google Shape;4885;p7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86" name="Google Shape;4886;p7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87" name="Google Shape;4887;p7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88" name="Google Shape;4888;p7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89" name="Google Shape;4889;p7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90" name="Google Shape;4890;p7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91" name="Google Shape;4891;p7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92" name="Google Shape;4892;p7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93" name="Google Shape;4893;p7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894" name="Google Shape;4894;p78"/>
          <p:cNvGrpSpPr/>
          <p:nvPr/>
        </p:nvGrpSpPr>
        <p:grpSpPr>
          <a:xfrm>
            <a:off x="3043463" y="774479"/>
            <a:ext cx="709477" cy="661989"/>
            <a:chOff x="3351965" y="1148808"/>
            <a:chExt cx="750770" cy="698375"/>
          </a:xfrm>
        </p:grpSpPr>
        <p:grpSp>
          <p:nvGrpSpPr>
            <p:cNvPr id="4895" name="Google Shape;4895;p78"/>
            <p:cNvGrpSpPr/>
            <p:nvPr/>
          </p:nvGrpSpPr>
          <p:grpSpPr>
            <a:xfrm>
              <a:off x="3586796" y="1148808"/>
              <a:ext cx="294857" cy="286830"/>
              <a:chOff x="3750225" y="1774000"/>
              <a:chExt cx="149575" cy="145525"/>
            </a:xfrm>
          </p:grpSpPr>
          <p:sp>
            <p:nvSpPr>
              <p:cNvPr id="4896" name="Google Shape;4896;p7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897" name="Google Shape;4897;p7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898" name="Google Shape;4898;p78"/>
            <p:cNvGrpSpPr/>
            <p:nvPr/>
          </p:nvGrpSpPr>
          <p:grpSpPr>
            <a:xfrm>
              <a:off x="3779245" y="1375768"/>
              <a:ext cx="323490" cy="286978"/>
              <a:chOff x="3847850" y="1889150"/>
              <a:chExt cx="164100" cy="145600"/>
            </a:xfrm>
          </p:grpSpPr>
          <p:sp>
            <p:nvSpPr>
              <p:cNvPr id="4899" name="Google Shape;4899;p7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00" name="Google Shape;4900;p7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01" name="Google Shape;4901;p78"/>
            <p:cNvGrpSpPr/>
            <p:nvPr/>
          </p:nvGrpSpPr>
          <p:grpSpPr>
            <a:xfrm>
              <a:off x="3351965" y="1330435"/>
              <a:ext cx="295449" cy="285401"/>
              <a:chOff x="3631100" y="1866150"/>
              <a:chExt cx="149875" cy="144800"/>
            </a:xfrm>
          </p:grpSpPr>
          <p:sp>
            <p:nvSpPr>
              <p:cNvPr id="4902" name="Google Shape;4902;p7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03" name="Google Shape;4903;p7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04" name="Google Shape;4904;p78"/>
            <p:cNvGrpSpPr/>
            <p:nvPr/>
          </p:nvGrpSpPr>
          <p:grpSpPr>
            <a:xfrm>
              <a:off x="3548208" y="1560352"/>
              <a:ext cx="294808" cy="286830"/>
              <a:chOff x="3730650" y="1982800"/>
              <a:chExt cx="149550" cy="145525"/>
            </a:xfrm>
          </p:grpSpPr>
          <p:sp>
            <p:nvSpPr>
              <p:cNvPr id="4905" name="Google Shape;4905;p7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06" name="Google Shape;4906;p7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907" name="Google Shape;4907;p78"/>
          <p:cNvGrpSpPr/>
          <p:nvPr/>
        </p:nvGrpSpPr>
        <p:grpSpPr>
          <a:xfrm>
            <a:off x="1710543" y="747703"/>
            <a:ext cx="468536" cy="715395"/>
            <a:chOff x="1715404" y="1112080"/>
            <a:chExt cx="642270" cy="977984"/>
          </a:xfrm>
        </p:grpSpPr>
        <p:grpSp>
          <p:nvGrpSpPr>
            <p:cNvPr id="4908" name="Google Shape;4908;p78"/>
            <p:cNvGrpSpPr/>
            <p:nvPr/>
          </p:nvGrpSpPr>
          <p:grpSpPr>
            <a:xfrm>
              <a:off x="1715404" y="1112080"/>
              <a:ext cx="642270" cy="977984"/>
              <a:chOff x="1715404" y="1112080"/>
              <a:chExt cx="642270" cy="977984"/>
            </a:xfrm>
          </p:grpSpPr>
          <p:sp>
            <p:nvSpPr>
              <p:cNvPr id="4909" name="Google Shape;4909;p7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10" name="Google Shape;4910;p7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11" name="Google Shape;4911;p78"/>
            <p:cNvGrpSpPr/>
            <p:nvPr/>
          </p:nvGrpSpPr>
          <p:grpSpPr>
            <a:xfrm>
              <a:off x="1768927" y="1165603"/>
              <a:ext cx="535225" cy="851367"/>
              <a:chOff x="1768927" y="1165603"/>
              <a:chExt cx="535225" cy="851367"/>
            </a:xfrm>
          </p:grpSpPr>
          <p:sp>
            <p:nvSpPr>
              <p:cNvPr id="4912" name="Google Shape;4912;p7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13" name="Google Shape;4913;p7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14" name="Google Shape;4914;p78"/>
            <p:cNvGrpSpPr/>
            <p:nvPr/>
          </p:nvGrpSpPr>
          <p:grpSpPr>
            <a:xfrm>
              <a:off x="1822449" y="1219125"/>
              <a:ext cx="428180" cy="718859"/>
              <a:chOff x="1822449" y="1219125"/>
              <a:chExt cx="428180" cy="718859"/>
            </a:xfrm>
          </p:grpSpPr>
          <p:sp>
            <p:nvSpPr>
              <p:cNvPr id="4915" name="Google Shape;4915;p7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16" name="Google Shape;4916;p7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17" name="Google Shape;4917;p78"/>
            <p:cNvGrpSpPr/>
            <p:nvPr/>
          </p:nvGrpSpPr>
          <p:grpSpPr>
            <a:xfrm>
              <a:off x="1875972" y="1272648"/>
              <a:ext cx="321135" cy="586939"/>
              <a:chOff x="1875972" y="1272648"/>
              <a:chExt cx="321135" cy="586939"/>
            </a:xfrm>
          </p:grpSpPr>
          <p:sp>
            <p:nvSpPr>
              <p:cNvPr id="4918" name="Google Shape;4918;p7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19" name="Google Shape;4919;p7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920" name="Google Shape;4920;p78"/>
          <p:cNvGrpSpPr/>
          <p:nvPr/>
        </p:nvGrpSpPr>
        <p:grpSpPr>
          <a:xfrm>
            <a:off x="857258" y="799517"/>
            <a:ext cx="747033" cy="611730"/>
            <a:chOff x="732428" y="1198513"/>
            <a:chExt cx="845921" cy="690752"/>
          </a:xfrm>
        </p:grpSpPr>
        <p:grpSp>
          <p:nvGrpSpPr>
            <p:cNvPr id="4921" name="Google Shape;4921;p78"/>
            <p:cNvGrpSpPr/>
            <p:nvPr/>
          </p:nvGrpSpPr>
          <p:grpSpPr>
            <a:xfrm>
              <a:off x="823030" y="1198513"/>
              <a:ext cx="755319" cy="690752"/>
              <a:chOff x="823030" y="1198513"/>
              <a:chExt cx="755319" cy="690752"/>
            </a:xfrm>
          </p:grpSpPr>
          <p:sp>
            <p:nvSpPr>
              <p:cNvPr id="4922" name="Google Shape;4922;p7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23" name="Google Shape;4923;p7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24" name="Google Shape;4924;p78"/>
            <p:cNvGrpSpPr/>
            <p:nvPr/>
          </p:nvGrpSpPr>
          <p:grpSpPr>
            <a:xfrm>
              <a:off x="732428" y="1239937"/>
              <a:ext cx="739912" cy="607886"/>
              <a:chOff x="732428" y="1239937"/>
              <a:chExt cx="739912" cy="607886"/>
            </a:xfrm>
          </p:grpSpPr>
          <p:sp>
            <p:nvSpPr>
              <p:cNvPr id="4925" name="Google Shape;4925;p7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926" name="Google Shape;4926;p7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27" name="Google Shape;4927;p78"/>
            <p:cNvGrpSpPr/>
            <p:nvPr/>
          </p:nvGrpSpPr>
          <p:grpSpPr>
            <a:xfrm>
              <a:off x="732428" y="1277018"/>
              <a:ext cx="702832" cy="533758"/>
              <a:chOff x="732428" y="1277018"/>
              <a:chExt cx="702832" cy="533758"/>
            </a:xfrm>
          </p:grpSpPr>
          <p:sp>
            <p:nvSpPr>
              <p:cNvPr id="4928" name="Google Shape;4928;p7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29" name="Google Shape;4929;p7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30" name="Google Shape;4930;p78"/>
            <p:cNvGrpSpPr/>
            <p:nvPr/>
          </p:nvGrpSpPr>
          <p:grpSpPr>
            <a:xfrm>
              <a:off x="931170" y="1306653"/>
              <a:ext cx="647179" cy="474455"/>
              <a:chOff x="931170" y="1306653"/>
              <a:chExt cx="647179" cy="474455"/>
            </a:xfrm>
          </p:grpSpPr>
          <p:sp>
            <p:nvSpPr>
              <p:cNvPr id="4931" name="Google Shape;4931;p7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32" name="Google Shape;4932;p7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933" name="Google Shape;4933;p7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4934" name="Google Shape;4934;p78"/>
          <p:cNvSpPr/>
          <p:nvPr/>
        </p:nvSpPr>
        <p:spPr>
          <a:xfrm>
            <a:off x="6401251" y="4542695"/>
            <a:ext cx="144" cy="3"/>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935" name="Google Shape;4935;p78"/>
          <p:cNvGrpSpPr/>
          <p:nvPr/>
        </p:nvGrpSpPr>
        <p:grpSpPr>
          <a:xfrm>
            <a:off x="2285259" y="762409"/>
            <a:ext cx="651775" cy="685798"/>
            <a:chOff x="2496269" y="1171698"/>
            <a:chExt cx="761953" cy="799392"/>
          </a:xfrm>
        </p:grpSpPr>
        <p:grpSp>
          <p:nvGrpSpPr>
            <p:cNvPr id="4936" name="Google Shape;4936;p78"/>
            <p:cNvGrpSpPr/>
            <p:nvPr/>
          </p:nvGrpSpPr>
          <p:grpSpPr>
            <a:xfrm>
              <a:off x="2496269" y="1171698"/>
              <a:ext cx="761953" cy="723022"/>
              <a:chOff x="2496269" y="1171698"/>
              <a:chExt cx="761953" cy="723022"/>
            </a:xfrm>
          </p:grpSpPr>
          <p:sp>
            <p:nvSpPr>
              <p:cNvPr id="4937" name="Google Shape;4937;p7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38" name="Google Shape;4938;p7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939" name="Google Shape;4939;p78"/>
              <p:cNvGrpSpPr/>
              <p:nvPr/>
            </p:nvGrpSpPr>
            <p:grpSpPr>
              <a:xfrm>
                <a:off x="2496269" y="1171698"/>
                <a:ext cx="761953" cy="723022"/>
                <a:chOff x="2496269" y="1120652"/>
                <a:chExt cx="761953" cy="723022"/>
              </a:xfrm>
            </p:grpSpPr>
            <p:grpSp>
              <p:nvGrpSpPr>
                <p:cNvPr id="4940" name="Google Shape;4940;p78"/>
                <p:cNvGrpSpPr/>
                <p:nvPr/>
              </p:nvGrpSpPr>
              <p:grpSpPr>
                <a:xfrm>
                  <a:off x="2496269" y="1120652"/>
                  <a:ext cx="761953" cy="723022"/>
                  <a:chOff x="2496269" y="1120652"/>
                  <a:chExt cx="761953" cy="723022"/>
                </a:xfrm>
              </p:grpSpPr>
              <p:grpSp>
                <p:nvGrpSpPr>
                  <p:cNvPr id="4941" name="Google Shape;4941;p78"/>
                  <p:cNvGrpSpPr/>
                  <p:nvPr/>
                </p:nvGrpSpPr>
                <p:grpSpPr>
                  <a:xfrm>
                    <a:off x="2496269" y="1304589"/>
                    <a:ext cx="407089" cy="305057"/>
                    <a:chOff x="2496269" y="1304589"/>
                    <a:chExt cx="407089" cy="305057"/>
                  </a:xfrm>
                </p:grpSpPr>
                <p:sp>
                  <p:nvSpPr>
                    <p:cNvPr id="4942" name="Google Shape;4942;p7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43" name="Google Shape;4943;p7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44" name="Google Shape;4944;p78"/>
                  <p:cNvGrpSpPr/>
                  <p:nvPr/>
                </p:nvGrpSpPr>
                <p:grpSpPr>
                  <a:xfrm>
                    <a:off x="2586468" y="1493376"/>
                    <a:ext cx="358850" cy="349656"/>
                    <a:chOff x="2586468" y="1493376"/>
                    <a:chExt cx="358850" cy="349656"/>
                  </a:xfrm>
                </p:grpSpPr>
                <p:sp>
                  <p:nvSpPr>
                    <p:cNvPr id="4945" name="Google Shape;4945;p7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46" name="Google Shape;4946;p7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47" name="Google Shape;4947;p78"/>
                  <p:cNvGrpSpPr/>
                  <p:nvPr/>
                </p:nvGrpSpPr>
                <p:grpSpPr>
                  <a:xfrm>
                    <a:off x="2807939" y="1494024"/>
                    <a:ext cx="358857" cy="349650"/>
                    <a:chOff x="2807939" y="1494024"/>
                    <a:chExt cx="358857" cy="349650"/>
                  </a:xfrm>
                </p:grpSpPr>
                <p:sp>
                  <p:nvSpPr>
                    <p:cNvPr id="4948" name="Google Shape;4948;p7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49" name="Google Shape;4949;p7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50" name="Google Shape;4950;p78"/>
                  <p:cNvGrpSpPr/>
                  <p:nvPr/>
                </p:nvGrpSpPr>
                <p:grpSpPr>
                  <a:xfrm>
                    <a:off x="2851133" y="1305635"/>
                    <a:ext cx="407089" cy="305057"/>
                    <a:chOff x="2851133" y="1305635"/>
                    <a:chExt cx="407089" cy="305057"/>
                  </a:xfrm>
                </p:grpSpPr>
                <p:sp>
                  <p:nvSpPr>
                    <p:cNvPr id="4951" name="Google Shape;4951;p7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52" name="Google Shape;4952;p7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53" name="Google Shape;4953;p78"/>
                  <p:cNvGrpSpPr/>
                  <p:nvPr/>
                </p:nvGrpSpPr>
                <p:grpSpPr>
                  <a:xfrm>
                    <a:off x="2727495" y="1120652"/>
                    <a:ext cx="300271" cy="396358"/>
                    <a:chOff x="2727495" y="1120652"/>
                    <a:chExt cx="300271" cy="396358"/>
                  </a:xfrm>
                </p:grpSpPr>
                <p:sp>
                  <p:nvSpPr>
                    <p:cNvPr id="4954" name="Google Shape;4954;p7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55" name="Google Shape;4955;p7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4956" name="Google Shape;4956;p78"/>
                <p:cNvGrpSpPr/>
                <p:nvPr/>
              </p:nvGrpSpPr>
              <p:grpSpPr>
                <a:xfrm>
                  <a:off x="2722305" y="1350460"/>
                  <a:ext cx="308357" cy="308344"/>
                  <a:chOff x="2722305" y="1350460"/>
                  <a:chExt cx="308357" cy="308344"/>
                </a:xfrm>
              </p:grpSpPr>
              <p:sp>
                <p:nvSpPr>
                  <p:cNvPr id="4957" name="Google Shape;4957;p7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958" name="Google Shape;4958;p78"/>
                  <p:cNvGrpSpPr/>
                  <p:nvPr/>
                </p:nvGrpSpPr>
                <p:grpSpPr>
                  <a:xfrm>
                    <a:off x="2725064" y="1364529"/>
                    <a:ext cx="297954" cy="280182"/>
                    <a:chOff x="2725064" y="1364529"/>
                    <a:chExt cx="297954" cy="280182"/>
                  </a:xfrm>
                </p:grpSpPr>
                <p:sp>
                  <p:nvSpPr>
                    <p:cNvPr id="4959" name="Google Shape;4959;p7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60" name="Google Shape;4960;p7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61" name="Google Shape;4961;p7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62" name="Google Shape;4962;p7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63" name="Google Shape;4963;p7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grpSp>
        <p:sp>
          <p:nvSpPr>
            <p:cNvPr id="4964" name="Google Shape;4964;p7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65" name="Google Shape;4965;p7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66" name="Google Shape;4966;p7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67" name="Google Shape;4967;p7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68" name="Google Shape;4968;p7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69" name="Google Shape;4969;p78"/>
          <p:cNvGrpSpPr/>
          <p:nvPr/>
        </p:nvGrpSpPr>
        <p:grpSpPr>
          <a:xfrm>
            <a:off x="3462825" y="4718789"/>
            <a:ext cx="1044732" cy="587416"/>
            <a:chOff x="238125" y="1335475"/>
            <a:chExt cx="5418735" cy="3034175"/>
          </a:xfrm>
        </p:grpSpPr>
        <p:sp>
          <p:nvSpPr>
            <p:cNvPr id="4970" name="Google Shape;4970;p7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71" name="Google Shape;4971;p7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72" name="Google Shape;4972;p7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sp>
        <p:nvSpPr>
          <p:cNvPr id="4973" name="Google Shape;4973;p78"/>
          <p:cNvSpPr/>
          <p:nvPr/>
        </p:nvSpPr>
        <p:spPr>
          <a:xfrm>
            <a:off x="6967769" y="2760801"/>
            <a:ext cx="166" cy="3"/>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4974" name="Google Shape;4974;p78"/>
          <p:cNvGrpSpPr/>
          <p:nvPr/>
        </p:nvGrpSpPr>
        <p:grpSpPr>
          <a:xfrm>
            <a:off x="3462800" y="4723190"/>
            <a:ext cx="1052860" cy="591664"/>
            <a:chOff x="238125" y="1335475"/>
            <a:chExt cx="5418735" cy="3034175"/>
          </a:xfrm>
        </p:grpSpPr>
        <p:sp>
          <p:nvSpPr>
            <p:cNvPr id="4975" name="Google Shape;4975;p7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76" name="Google Shape;4976;p7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77" name="Google Shape;4977;p7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nvGrpSpPr>
          <p:cNvPr id="4978" name="Google Shape;4978;p78"/>
          <p:cNvGrpSpPr/>
          <p:nvPr/>
        </p:nvGrpSpPr>
        <p:grpSpPr>
          <a:xfrm>
            <a:off x="3736906" y="6272732"/>
            <a:ext cx="249218" cy="547931"/>
            <a:chOff x="241025" y="3151575"/>
            <a:chExt cx="293855" cy="644170"/>
          </a:xfrm>
        </p:grpSpPr>
        <p:sp>
          <p:nvSpPr>
            <p:cNvPr id="4979" name="Google Shape;4979;p7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80" name="Google Shape;4980;p7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81" name="Google Shape;4981;p78"/>
          <p:cNvGrpSpPr/>
          <p:nvPr/>
        </p:nvGrpSpPr>
        <p:grpSpPr>
          <a:xfrm>
            <a:off x="1359871" y="6239843"/>
            <a:ext cx="1168404" cy="590380"/>
            <a:chOff x="2989235" y="8787316"/>
            <a:chExt cx="1709192" cy="861115"/>
          </a:xfrm>
        </p:grpSpPr>
        <p:grpSp>
          <p:nvGrpSpPr>
            <p:cNvPr id="4982" name="Google Shape;4982;p78"/>
            <p:cNvGrpSpPr/>
            <p:nvPr/>
          </p:nvGrpSpPr>
          <p:grpSpPr>
            <a:xfrm>
              <a:off x="3580576" y="8787316"/>
              <a:ext cx="526833" cy="449216"/>
              <a:chOff x="2957425" y="238100"/>
              <a:chExt cx="1910200" cy="1628775"/>
            </a:xfrm>
          </p:grpSpPr>
          <p:sp>
            <p:nvSpPr>
              <p:cNvPr id="4983" name="Google Shape;4983;p7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84" name="Google Shape;4984;p7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85" name="Google Shape;4985;p7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86" name="Google Shape;4986;p7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87" name="Google Shape;4987;p7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4988" name="Google Shape;4988;p7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89" name="Google Shape;4989;p7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90" name="Google Shape;4990;p7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91" name="Google Shape;4991;p7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92" name="Google Shape;4992;p7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93" name="Google Shape;4993;p78"/>
            <p:cNvGrpSpPr/>
            <p:nvPr/>
          </p:nvGrpSpPr>
          <p:grpSpPr>
            <a:xfrm>
              <a:off x="2989235" y="9365481"/>
              <a:ext cx="669443" cy="282950"/>
              <a:chOff x="851875" y="4745310"/>
              <a:chExt cx="1724925" cy="729065"/>
            </a:xfrm>
          </p:grpSpPr>
          <p:sp>
            <p:nvSpPr>
              <p:cNvPr id="4994" name="Google Shape;4994;p7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95" name="Google Shape;4995;p7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96" name="Google Shape;4996;p78"/>
            <p:cNvGrpSpPr/>
            <p:nvPr/>
          </p:nvGrpSpPr>
          <p:grpSpPr>
            <a:xfrm>
              <a:off x="4057480" y="9422473"/>
              <a:ext cx="640947" cy="225958"/>
              <a:chOff x="3604375" y="4892160"/>
              <a:chExt cx="1651500" cy="582215"/>
            </a:xfrm>
          </p:grpSpPr>
          <p:sp>
            <p:nvSpPr>
              <p:cNvPr id="4997" name="Google Shape;4997;p7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4998" name="Google Shape;4998;p7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4999" name="Google Shape;4999;p78"/>
            <p:cNvGrpSpPr/>
            <p:nvPr/>
          </p:nvGrpSpPr>
          <p:grpSpPr>
            <a:xfrm>
              <a:off x="3558966" y="9206870"/>
              <a:ext cx="569741" cy="441561"/>
              <a:chOff x="2319875" y="4336625"/>
              <a:chExt cx="1468025" cy="1137750"/>
            </a:xfrm>
          </p:grpSpPr>
          <p:sp>
            <p:nvSpPr>
              <p:cNvPr id="5000" name="Google Shape;5000;p7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01" name="Google Shape;5001;p7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sp>
        <p:nvSpPr>
          <p:cNvPr id="5002" name="Google Shape;5002;p78"/>
          <p:cNvSpPr/>
          <p:nvPr/>
        </p:nvSpPr>
        <p:spPr>
          <a:xfrm>
            <a:off x="1289856" y="5534523"/>
            <a:ext cx="433247" cy="479746"/>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sp>
        <p:nvSpPr>
          <p:cNvPr id="733" name="Google Shape;733;p40"/>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
        <p:nvSpPr>
          <p:cNvPr id="734" name="Google Shape;734;p40"/>
          <p:cNvSpPr txBox="1">
            <a:spLocks noGrp="1"/>
          </p:cNvSpPr>
          <p:nvPr>
            <p:ph type="title"/>
          </p:nvPr>
        </p:nvSpPr>
        <p:spPr>
          <a:xfrm>
            <a:off x="771875" y="1007748"/>
            <a:ext cx="37872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VALENTINE'S </a:t>
            </a:r>
            <a:r>
              <a:rPr lang="en" i="1">
                <a:latin typeface="Lora"/>
                <a:ea typeface="Lora"/>
                <a:cs typeface="Lora"/>
                <a:sym typeface="Lora"/>
              </a:rPr>
              <a:t>-Party-</a:t>
            </a:r>
            <a:endParaRPr i="1">
              <a:latin typeface="Lora"/>
              <a:ea typeface="Lora"/>
              <a:cs typeface="Lora"/>
              <a:sym typeface="Lora"/>
            </a:endParaRPr>
          </a:p>
        </p:txBody>
      </p:sp>
      <p:cxnSp>
        <p:nvCxnSpPr>
          <p:cNvPr id="735" name="Google Shape;735;p40"/>
          <p:cNvCxnSpPr/>
          <p:nvPr/>
        </p:nvCxnSpPr>
        <p:spPr>
          <a:xfrm>
            <a:off x="2665475" y="2588850"/>
            <a:ext cx="0" cy="1434900"/>
          </a:xfrm>
          <a:prstGeom prst="straightConnector1">
            <a:avLst/>
          </a:prstGeom>
          <a:noFill/>
          <a:ln w="9525" cap="flat" cmpd="sng">
            <a:solidFill>
              <a:schemeClr val="dk1"/>
            </a:solidFill>
            <a:prstDash val="solid"/>
            <a:round/>
            <a:headEnd type="none" w="med" len="med"/>
            <a:tailEnd type="none" w="med" len="med"/>
          </a:ln>
        </p:spPr>
      </p:cxnSp>
      <p:sp>
        <p:nvSpPr>
          <p:cNvPr id="736" name="Google Shape;736;p40"/>
          <p:cNvSpPr txBox="1"/>
          <p:nvPr/>
        </p:nvSpPr>
        <p:spPr>
          <a:xfrm>
            <a:off x="826185" y="2583200"/>
            <a:ext cx="1650000" cy="118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Mercury is the closest planet to the Sun and the smallest one of them all</a:t>
            </a:r>
            <a:endParaRPr>
              <a:solidFill>
                <a:schemeClr val="dk1"/>
              </a:solidFill>
              <a:latin typeface="Montserrat"/>
              <a:ea typeface="Montserrat"/>
              <a:cs typeface="Montserrat"/>
              <a:sym typeface="Montserrat"/>
            </a:endParaRPr>
          </a:p>
        </p:txBody>
      </p:sp>
      <p:cxnSp>
        <p:nvCxnSpPr>
          <p:cNvPr id="737" name="Google Shape;737;p40"/>
          <p:cNvCxnSpPr/>
          <p:nvPr/>
        </p:nvCxnSpPr>
        <p:spPr>
          <a:xfrm>
            <a:off x="1709675" y="6410925"/>
            <a:ext cx="1911600" cy="0"/>
          </a:xfrm>
          <a:prstGeom prst="straightConnector1">
            <a:avLst/>
          </a:prstGeom>
          <a:noFill/>
          <a:ln w="9525" cap="flat" cmpd="sng">
            <a:solidFill>
              <a:schemeClr val="dk1"/>
            </a:solidFill>
            <a:prstDash val="solid"/>
            <a:round/>
            <a:headEnd type="none" w="med" len="med"/>
            <a:tailEnd type="none" w="med" len="med"/>
          </a:ln>
        </p:spPr>
      </p:cxnSp>
      <p:sp>
        <p:nvSpPr>
          <p:cNvPr id="738" name="Google Shape;738;p40"/>
          <p:cNvSpPr txBox="1"/>
          <p:nvPr/>
        </p:nvSpPr>
        <p:spPr>
          <a:xfrm>
            <a:off x="2854765" y="2583200"/>
            <a:ext cx="1650000" cy="118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a:t>
            </a:r>
            <a:endParaRPr>
              <a:solidFill>
                <a:schemeClr val="dk1"/>
              </a:solidFill>
              <a:latin typeface="Montserrat"/>
              <a:ea typeface="Montserrat"/>
              <a:cs typeface="Montserrat"/>
              <a:sym typeface="Montserrat"/>
            </a:endParaRPr>
          </a:p>
        </p:txBody>
      </p:sp>
      <p:sp>
        <p:nvSpPr>
          <p:cNvPr id="739" name="Google Shape;739;p40"/>
          <p:cNvSpPr txBox="1"/>
          <p:nvPr/>
        </p:nvSpPr>
        <p:spPr>
          <a:xfrm>
            <a:off x="2259125" y="4321625"/>
            <a:ext cx="8127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i="1">
                <a:solidFill>
                  <a:schemeClr val="dk1"/>
                </a:solidFill>
                <a:latin typeface="Lora"/>
                <a:ea typeface="Lora"/>
                <a:cs typeface="Lora"/>
                <a:sym typeface="Lora"/>
              </a:rPr>
              <a:t>16</a:t>
            </a:r>
            <a:endParaRPr sz="3600">
              <a:solidFill>
                <a:schemeClr val="dk1"/>
              </a:solidFill>
            </a:endParaRPr>
          </a:p>
        </p:txBody>
      </p:sp>
      <p:sp>
        <p:nvSpPr>
          <p:cNvPr id="740" name="Google Shape;740;p40"/>
          <p:cNvSpPr txBox="1"/>
          <p:nvPr/>
        </p:nvSpPr>
        <p:spPr>
          <a:xfrm>
            <a:off x="3071968" y="4321625"/>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7 pm</a:t>
            </a:r>
            <a:endParaRPr sz="2400">
              <a:solidFill>
                <a:schemeClr val="dk1"/>
              </a:solidFill>
            </a:endParaRPr>
          </a:p>
        </p:txBody>
      </p:sp>
      <p:sp>
        <p:nvSpPr>
          <p:cNvPr id="741" name="Google Shape;741;p40"/>
          <p:cNvSpPr txBox="1"/>
          <p:nvPr/>
        </p:nvSpPr>
        <p:spPr>
          <a:xfrm>
            <a:off x="826188" y="4321625"/>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a:t>
            </a:r>
            <a:endParaRPr sz="2400">
              <a:solidFill>
                <a:schemeClr val="dk1"/>
              </a:solidFill>
            </a:endParaRPr>
          </a:p>
        </p:txBody>
      </p:sp>
      <p:cxnSp>
        <p:nvCxnSpPr>
          <p:cNvPr id="742" name="Google Shape;742;p40"/>
          <p:cNvCxnSpPr/>
          <p:nvPr/>
        </p:nvCxnSpPr>
        <p:spPr>
          <a:xfrm>
            <a:off x="2247125" y="4417175"/>
            <a:ext cx="0" cy="455400"/>
          </a:xfrm>
          <a:prstGeom prst="straightConnector1">
            <a:avLst/>
          </a:prstGeom>
          <a:noFill/>
          <a:ln w="9525" cap="flat" cmpd="sng">
            <a:solidFill>
              <a:schemeClr val="dk1"/>
            </a:solidFill>
            <a:prstDash val="solid"/>
            <a:round/>
            <a:headEnd type="none" w="med" len="med"/>
            <a:tailEnd type="none" w="med" len="med"/>
          </a:ln>
        </p:spPr>
      </p:cxnSp>
      <p:cxnSp>
        <p:nvCxnSpPr>
          <p:cNvPr id="743" name="Google Shape;743;p40"/>
          <p:cNvCxnSpPr/>
          <p:nvPr/>
        </p:nvCxnSpPr>
        <p:spPr>
          <a:xfrm>
            <a:off x="3083825" y="4417175"/>
            <a:ext cx="0" cy="455400"/>
          </a:xfrm>
          <a:prstGeom prst="straightConnector1">
            <a:avLst/>
          </a:prstGeom>
          <a:noFill/>
          <a:ln w="9525" cap="flat" cmpd="sng">
            <a:solidFill>
              <a:schemeClr val="dk1"/>
            </a:solidFill>
            <a:prstDash val="solid"/>
            <a:round/>
            <a:headEnd type="none" w="med" len="med"/>
            <a:tailEnd type="none" w="med" len="med"/>
          </a:ln>
        </p:spPr>
      </p:cxnSp>
      <p:sp>
        <p:nvSpPr>
          <p:cNvPr id="744" name="Google Shape;744;p40"/>
          <p:cNvSpPr txBox="1"/>
          <p:nvPr/>
        </p:nvSpPr>
        <p:spPr>
          <a:xfrm>
            <a:off x="836668" y="5104646"/>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33309 Washington DC</a:t>
            </a:r>
            <a:endParaRPr sz="2400">
              <a:solidFill>
                <a:schemeClr val="dk1"/>
              </a:solidFill>
            </a:endParaRPr>
          </a:p>
        </p:txBody>
      </p:sp>
      <p:sp>
        <p:nvSpPr>
          <p:cNvPr id="745" name="Google Shape;745;p40"/>
          <p:cNvSpPr txBox="1"/>
          <p:nvPr/>
        </p:nvSpPr>
        <p:spPr>
          <a:xfrm>
            <a:off x="826175" y="5952225"/>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MARS IS A COLD PLANET</a:t>
            </a:r>
            <a:endParaRPr sz="1600">
              <a:solidFill>
                <a:schemeClr val="dk1"/>
              </a:solidFill>
              <a:latin typeface="Montserrat Medium"/>
              <a:ea typeface="Montserrat Medium"/>
              <a:cs typeface="Montserrat Medium"/>
              <a:sym typeface="Montserrat Medium"/>
            </a:endParaRPr>
          </a:p>
        </p:txBody>
      </p:sp>
      <p:cxnSp>
        <p:nvCxnSpPr>
          <p:cNvPr id="746" name="Google Shape;746;p40"/>
          <p:cNvCxnSpPr/>
          <p:nvPr/>
        </p:nvCxnSpPr>
        <p:spPr>
          <a:xfrm>
            <a:off x="820738" y="4020638"/>
            <a:ext cx="3669000" cy="0"/>
          </a:xfrm>
          <a:prstGeom prst="straightConnector1">
            <a:avLst/>
          </a:prstGeom>
          <a:noFill/>
          <a:ln w="9525" cap="flat" cmpd="sng">
            <a:solidFill>
              <a:schemeClr val="dk1"/>
            </a:solidFill>
            <a:prstDash val="solid"/>
            <a:round/>
            <a:headEnd type="none" w="med" len="med"/>
            <a:tailEnd type="none" w="med" len="med"/>
          </a:ln>
        </p:spPr>
      </p:cxnSp>
      <p:pic>
        <p:nvPicPr>
          <p:cNvPr id="747" name="Google Shape;747;p40"/>
          <p:cNvPicPr preferRelativeResize="0"/>
          <p:nvPr/>
        </p:nvPicPr>
        <p:blipFill>
          <a:blip r:embed="rId3">
            <a:alphaModFix/>
          </a:blip>
          <a:stretch>
            <a:fillRect/>
          </a:stretch>
        </p:blipFill>
        <p:spPr>
          <a:xfrm flipH="1">
            <a:off x="4489738" y="6714238"/>
            <a:ext cx="249350" cy="276400"/>
          </a:xfrm>
          <a:prstGeom prst="rect">
            <a:avLst/>
          </a:prstGeom>
          <a:noFill/>
          <a:ln>
            <a:noFill/>
          </a:ln>
        </p:spPr>
      </p:pic>
      <p:pic>
        <p:nvPicPr>
          <p:cNvPr id="748" name="Google Shape;748;p40"/>
          <p:cNvPicPr preferRelativeResize="0"/>
          <p:nvPr/>
        </p:nvPicPr>
        <p:blipFill>
          <a:blip r:embed="rId3">
            <a:alphaModFix/>
          </a:blip>
          <a:stretch>
            <a:fillRect/>
          </a:stretch>
        </p:blipFill>
        <p:spPr>
          <a:xfrm>
            <a:off x="515867" y="513358"/>
            <a:ext cx="446015" cy="494400"/>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006"/>
        <p:cNvGrpSpPr/>
        <p:nvPr/>
      </p:nvGrpSpPr>
      <p:grpSpPr>
        <a:xfrm>
          <a:off x="0" y="0"/>
          <a:ext cx="0" cy="0"/>
          <a:chOff x="0" y="0"/>
          <a:chExt cx="0" cy="0"/>
        </a:xfrm>
      </p:grpSpPr>
      <p:grpSp>
        <p:nvGrpSpPr>
          <p:cNvPr id="5007" name="Google Shape;5007;p79"/>
          <p:cNvGrpSpPr/>
          <p:nvPr/>
        </p:nvGrpSpPr>
        <p:grpSpPr>
          <a:xfrm>
            <a:off x="1010737" y="5987085"/>
            <a:ext cx="1086999" cy="683721"/>
            <a:chOff x="4351371" y="3547942"/>
            <a:chExt cx="1345130" cy="843475"/>
          </a:xfrm>
        </p:grpSpPr>
        <p:grpSp>
          <p:nvGrpSpPr>
            <p:cNvPr id="5008" name="Google Shape;5008;p79"/>
            <p:cNvGrpSpPr/>
            <p:nvPr/>
          </p:nvGrpSpPr>
          <p:grpSpPr>
            <a:xfrm>
              <a:off x="4351371" y="4209917"/>
              <a:ext cx="1345130" cy="181500"/>
              <a:chOff x="4351371" y="4209917"/>
              <a:chExt cx="1345130" cy="181500"/>
            </a:xfrm>
          </p:grpSpPr>
          <p:sp>
            <p:nvSpPr>
              <p:cNvPr id="5009" name="Google Shape;5009;p79"/>
              <p:cNvSpPr/>
              <p:nvPr/>
            </p:nvSpPr>
            <p:spPr>
              <a:xfrm rot="10800000">
                <a:off x="4351371" y="4209917"/>
                <a:ext cx="1281600" cy="181500"/>
              </a:xfrm>
              <a:prstGeom prst="rect">
                <a:avLst/>
              </a:pr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10" name="Google Shape;5010;p7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011" name="Google Shape;5011;p79"/>
            <p:cNvGrpSpPr/>
            <p:nvPr/>
          </p:nvGrpSpPr>
          <p:grpSpPr>
            <a:xfrm>
              <a:off x="4403010" y="3985221"/>
              <a:ext cx="1109518" cy="181500"/>
              <a:chOff x="4403010" y="3985221"/>
              <a:chExt cx="1109518" cy="181500"/>
            </a:xfrm>
          </p:grpSpPr>
          <p:sp>
            <p:nvSpPr>
              <p:cNvPr id="5012" name="Google Shape;5012;p79"/>
              <p:cNvSpPr/>
              <p:nvPr/>
            </p:nvSpPr>
            <p:spPr>
              <a:xfrm rot="10800000">
                <a:off x="4471829" y="3985221"/>
                <a:ext cx="1040700" cy="181500"/>
              </a:xfrm>
              <a:prstGeom prst="rect">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13" name="Google Shape;5013;p7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014" name="Google Shape;5014;p79"/>
            <p:cNvGrpSpPr/>
            <p:nvPr/>
          </p:nvGrpSpPr>
          <p:grpSpPr>
            <a:xfrm>
              <a:off x="4618704" y="3766582"/>
              <a:ext cx="807858" cy="181500"/>
              <a:chOff x="4618704" y="3766582"/>
              <a:chExt cx="807858" cy="181500"/>
            </a:xfrm>
          </p:grpSpPr>
          <p:sp>
            <p:nvSpPr>
              <p:cNvPr id="5015" name="Google Shape;5015;p79"/>
              <p:cNvSpPr/>
              <p:nvPr/>
            </p:nvSpPr>
            <p:spPr>
              <a:xfrm rot="10800000">
                <a:off x="4618704" y="3766582"/>
                <a:ext cx="747000" cy="181500"/>
              </a:xfrm>
              <a:prstGeom prst="rect">
                <a:avLst/>
              </a:pr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16" name="Google Shape;5016;p7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017" name="Google Shape;5017;p79"/>
            <p:cNvGrpSpPr/>
            <p:nvPr/>
          </p:nvGrpSpPr>
          <p:grpSpPr>
            <a:xfrm>
              <a:off x="4735238" y="3547942"/>
              <a:ext cx="462839" cy="181500"/>
              <a:chOff x="4735238" y="3547942"/>
              <a:chExt cx="462839" cy="181500"/>
            </a:xfrm>
          </p:grpSpPr>
          <p:sp>
            <p:nvSpPr>
              <p:cNvPr id="5018" name="Google Shape;5018;p79"/>
              <p:cNvSpPr/>
              <p:nvPr/>
            </p:nvSpPr>
            <p:spPr>
              <a:xfrm rot="10800000">
                <a:off x="4786477" y="3547942"/>
                <a:ext cx="411600" cy="181500"/>
              </a:xfrm>
              <a:prstGeom prst="rect">
                <a:avLst/>
              </a:pr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19" name="Google Shape;5019;p7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020" name="Google Shape;5020;p79"/>
          <p:cNvGrpSpPr/>
          <p:nvPr/>
        </p:nvGrpSpPr>
        <p:grpSpPr>
          <a:xfrm>
            <a:off x="1011071" y="4944768"/>
            <a:ext cx="1184980" cy="862024"/>
            <a:chOff x="4294923" y="2439811"/>
            <a:chExt cx="1334436" cy="967914"/>
          </a:xfrm>
        </p:grpSpPr>
        <p:grpSp>
          <p:nvGrpSpPr>
            <p:cNvPr id="5021" name="Google Shape;5021;p79"/>
            <p:cNvGrpSpPr/>
            <p:nvPr/>
          </p:nvGrpSpPr>
          <p:grpSpPr>
            <a:xfrm>
              <a:off x="4960455" y="2469658"/>
              <a:ext cx="668904" cy="885524"/>
              <a:chOff x="4960455" y="2469658"/>
              <a:chExt cx="668904" cy="885524"/>
            </a:xfrm>
          </p:grpSpPr>
          <p:sp>
            <p:nvSpPr>
              <p:cNvPr id="5022" name="Google Shape;5022;p7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23" name="Google Shape;5023;p7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24" name="Google Shape;5024;p7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25" name="Google Shape;5025;p7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26" name="Google Shape;5026;p7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27" name="Google Shape;5027;p7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028" name="Google Shape;5028;p79"/>
            <p:cNvGrpSpPr/>
            <p:nvPr/>
          </p:nvGrpSpPr>
          <p:grpSpPr>
            <a:xfrm>
              <a:off x="4294923" y="2469658"/>
              <a:ext cx="668951" cy="885524"/>
              <a:chOff x="4294923" y="2469658"/>
              <a:chExt cx="668951" cy="885524"/>
            </a:xfrm>
          </p:grpSpPr>
          <p:sp>
            <p:nvSpPr>
              <p:cNvPr id="5029" name="Google Shape;5029;p7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30" name="Google Shape;5030;p7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31" name="Google Shape;5031;p7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32" name="Google Shape;5032;p7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33" name="Google Shape;5033;p7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34" name="Google Shape;5034;p7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5035" name="Google Shape;5035;p7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036" name="Google Shape;5036;p79"/>
          <p:cNvGrpSpPr/>
          <p:nvPr/>
        </p:nvGrpSpPr>
        <p:grpSpPr>
          <a:xfrm>
            <a:off x="2307091" y="3962304"/>
            <a:ext cx="1023112" cy="806536"/>
            <a:chOff x="5900602" y="1193063"/>
            <a:chExt cx="1299851" cy="1021707"/>
          </a:xfrm>
        </p:grpSpPr>
        <p:grpSp>
          <p:nvGrpSpPr>
            <p:cNvPr id="5037" name="Google Shape;5037;p79"/>
            <p:cNvGrpSpPr/>
            <p:nvPr/>
          </p:nvGrpSpPr>
          <p:grpSpPr>
            <a:xfrm>
              <a:off x="6520337" y="1193063"/>
              <a:ext cx="341815" cy="799959"/>
              <a:chOff x="6520337" y="1193063"/>
              <a:chExt cx="341815" cy="799959"/>
            </a:xfrm>
          </p:grpSpPr>
          <p:grpSp>
            <p:nvGrpSpPr>
              <p:cNvPr id="5038" name="Google Shape;5038;p79"/>
              <p:cNvGrpSpPr/>
              <p:nvPr/>
            </p:nvGrpSpPr>
            <p:grpSpPr>
              <a:xfrm>
                <a:off x="6520337" y="1589527"/>
                <a:ext cx="213950" cy="403494"/>
                <a:chOff x="6520337" y="1589527"/>
                <a:chExt cx="213950" cy="403494"/>
              </a:xfrm>
            </p:grpSpPr>
            <p:sp>
              <p:nvSpPr>
                <p:cNvPr id="5039" name="Google Shape;5039;p7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40" name="Google Shape;5040;p7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041" name="Google Shape;5041;p79"/>
              <p:cNvGrpSpPr/>
              <p:nvPr/>
            </p:nvGrpSpPr>
            <p:grpSpPr>
              <a:xfrm>
                <a:off x="6577204" y="1193063"/>
                <a:ext cx="284947" cy="464512"/>
                <a:chOff x="6577204" y="1193063"/>
                <a:chExt cx="284947" cy="464512"/>
              </a:xfrm>
            </p:grpSpPr>
            <p:sp>
              <p:nvSpPr>
                <p:cNvPr id="5042" name="Google Shape;5042;p7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43" name="Google Shape;5043;p7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044" name="Google Shape;5044;p79"/>
            <p:cNvGrpSpPr/>
            <p:nvPr/>
          </p:nvGrpSpPr>
          <p:grpSpPr>
            <a:xfrm>
              <a:off x="6238903" y="1193063"/>
              <a:ext cx="300475" cy="900152"/>
              <a:chOff x="6238903" y="1193063"/>
              <a:chExt cx="300475" cy="900152"/>
            </a:xfrm>
          </p:grpSpPr>
          <p:grpSp>
            <p:nvGrpSpPr>
              <p:cNvPr id="5045" name="Google Shape;5045;p79"/>
              <p:cNvGrpSpPr/>
              <p:nvPr/>
            </p:nvGrpSpPr>
            <p:grpSpPr>
              <a:xfrm>
                <a:off x="6290865" y="1489315"/>
                <a:ext cx="248514" cy="603900"/>
                <a:chOff x="6290865" y="1489315"/>
                <a:chExt cx="248514" cy="603900"/>
              </a:xfrm>
            </p:grpSpPr>
            <p:sp>
              <p:nvSpPr>
                <p:cNvPr id="5046" name="Google Shape;5046;p7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47" name="Google Shape;5047;p7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048" name="Google Shape;5048;p79"/>
              <p:cNvGrpSpPr/>
              <p:nvPr/>
            </p:nvGrpSpPr>
            <p:grpSpPr>
              <a:xfrm>
                <a:off x="6238903" y="1193063"/>
                <a:ext cx="284947" cy="333087"/>
                <a:chOff x="6238903" y="1193063"/>
                <a:chExt cx="284947" cy="333087"/>
              </a:xfrm>
            </p:grpSpPr>
            <p:sp>
              <p:nvSpPr>
                <p:cNvPr id="5049" name="Google Shape;5049;p7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50" name="Google Shape;5050;p7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051" name="Google Shape;5051;p79"/>
            <p:cNvGrpSpPr/>
            <p:nvPr/>
          </p:nvGrpSpPr>
          <p:grpSpPr>
            <a:xfrm>
              <a:off x="5900602" y="1193063"/>
              <a:ext cx="444345" cy="1021707"/>
              <a:chOff x="5900602" y="1193063"/>
              <a:chExt cx="444345" cy="1021707"/>
            </a:xfrm>
          </p:grpSpPr>
          <p:grpSp>
            <p:nvGrpSpPr>
              <p:cNvPr id="5052" name="Google Shape;5052;p79"/>
              <p:cNvGrpSpPr/>
              <p:nvPr/>
            </p:nvGrpSpPr>
            <p:grpSpPr>
              <a:xfrm>
                <a:off x="6046501" y="1367785"/>
                <a:ext cx="298446" cy="846986"/>
                <a:chOff x="6046501" y="1367785"/>
                <a:chExt cx="298446" cy="846986"/>
              </a:xfrm>
            </p:grpSpPr>
            <p:sp>
              <p:nvSpPr>
                <p:cNvPr id="5053" name="Google Shape;5053;p7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54" name="Google Shape;5054;p7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055" name="Google Shape;5055;p79"/>
              <p:cNvGrpSpPr/>
              <p:nvPr/>
            </p:nvGrpSpPr>
            <p:grpSpPr>
              <a:xfrm>
                <a:off x="5900602" y="1193063"/>
                <a:ext cx="284947" cy="182312"/>
                <a:chOff x="5900602" y="1193063"/>
                <a:chExt cx="284947" cy="182312"/>
              </a:xfrm>
            </p:grpSpPr>
            <p:sp>
              <p:nvSpPr>
                <p:cNvPr id="5056" name="Google Shape;5056;p7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57" name="Google Shape;5057;p7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058" name="Google Shape;5058;p79"/>
            <p:cNvGrpSpPr/>
            <p:nvPr/>
          </p:nvGrpSpPr>
          <p:grpSpPr>
            <a:xfrm>
              <a:off x="6738300" y="1193063"/>
              <a:ext cx="462153" cy="707634"/>
              <a:chOff x="6738300" y="1193063"/>
              <a:chExt cx="462153" cy="707634"/>
            </a:xfrm>
          </p:grpSpPr>
          <p:grpSp>
            <p:nvGrpSpPr>
              <p:cNvPr id="5059" name="Google Shape;5059;p79"/>
              <p:cNvGrpSpPr/>
              <p:nvPr/>
            </p:nvGrpSpPr>
            <p:grpSpPr>
              <a:xfrm>
                <a:off x="6915505" y="1193063"/>
                <a:ext cx="284947" cy="597387"/>
                <a:chOff x="6915505" y="1193063"/>
                <a:chExt cx="284947" cy="597387"/>
              </a:xfrm>
            </p:grpSpPr>
            <p:sp>
              <p:nvSpPr>
                <p:cNvPr id="5060" name="Google Shape;5060;p7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61" name="Google Shape;5061;p7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062" name="Google Shape;5062;p79"/>
              <p:cNvGrpSpPr/>
              <p:nvPr/>
            </p:nvGrpSpPr>
            <p:grpSpPr>
              <a:xfrm>
                <a:off x="6738300" y="1684725"/>
                <a:ext cx="230066" cy="215971"/>
                <a:chOff x="6738300" y="1684725"/>
                <a:chExt cx="230066" cy="215971"/>
              </a:xfrm>
            </p:grpSpPr>
            <p:sp>
              <p:nvSpPr>
                <p:cNvPr id="5063" name="Google Shape;5063;p7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64" name="Google Shape;5064;p7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grpSp>
        <p:nvGrpSpPr>
          <p:cNvPr id="5065" name="Google Shape;5065;p79"/>
          <p:cNvGrpSpPr/>
          <p:nvPr/>
        </p:nvGrpSpPr>
        <p:grpSpPr>
          <a:xfrm>
            <a:off x="3402837" y="3962348"/>
            <a:ext cx="964434" cy="834153"/>
            <a:chOff x="7287122" y="1165658"/>
            <a:chExt cx="1219413" cy="1051365"/>
          </a:xfrm>
        </p:grpSpPr>
        <p:grpSp>
          <p:nvGrpSpPr>
            <p:cNvPr id="5066" name="Google Shape;5066;p79"/>
            <p:cNvGrpSpPr/>
            <p:nvPr/>
          </p:nvGrpSpPr>
          <p:grpSpPr>
            <a:xfrm>
              <a:off x="7287122" y="1969723"/>
              <a:ext cx="1219413" cy="247300"/>
              <a:chOff x="7287122" y="1969723"/>
              <a:chExt cx="1219413" cy="247300"/>
            </a:xfrm>
          </p:grpSpPr>
          <p:sp>
            <p:nvSpPr>
              <p:cNvPr id="5067" name="Google Shape;5067;p7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5068" name="Google Shape;5068;p79"/>
              <p:cNvGrpSpPr/>
              <p:nvPr/>
            </p:nvGrpSpPr>
            <p:grpSpPr>
              <a:xfrm>
                <a:off x="7287122" y="2063892"/>
                <a:ext cx="1151753" cy="73428"/>
                <a:chOff x="7287122" y="2063892"/>
                <a:chExt cx="1151753" cy="73428"/>
              </a:xfrm>
            </p:grpSpPr>
            <p:sp>
              <p:nvSpPr>
                <p:cNvPr id="5069" name="Google Shape;5069;p7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70" name="Google Shape;5070;p7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071" name="Google Shape;5071;p79"/>
            <p:cNvGrpSpPr/>
            <p:nvPr/>
          </p:nvGrpSpPr>
          <p:grpSpPr>
            <a:xfrm>
              <a:off x="7287122" y="1712201"/>
              <a:ext cx="1219403" cy="246767"/>
              <a:chOff x="7287122" y="1712201"/>
              <a:chExt cx="1219403" cy="246767"/>
            </a:xfrm>
          </p:grpSpPr>
          <p:sp>
            <p:nvSpPr>
              <p:cNvPr id="5072" name="Google Shape;5072;p7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5073" name="Google Shape;5073;p79"/>
              <p:cNvGrpSpPr/>
              <p:nvPr/>
            </p:nvGrpSpPr>
            <p:grpSpPr>
              <a:xfrm>
                <a:off x="7287122" y="1842861"/>
                <a:ext cx="1005303" cy="73419"/>
                <a:chOff x="7287122" y="1842861"/>
                <a:chExt cx="1005303" cy="73419"/>
              </a:xfrm>
            </p:grpSpPr>
            <p:sp>
              <p:nvSpPr>
                <p:cNvPr id="5074" name="Google Shape;5074;p7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75" name="Google Shape;5075;p7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076" name="Google Shape;5076;p79"/>
            <p:cNvGrpSpPr/>
            <p:nvPr/>
          </p:nvGrpSpPr>
          <p:grpSpPr>
            <a:xfrm>
              <a:off x="7287122" y="1447520"/>
              <a:ext cx="1219403" cy="286667"/>
              <a:chOff x="7287122" y="1447520"/>
              <a:chExt cx="1219403" cy="286667"/>
            </a:xfrm>
          </p:grpSpPr>
          <p:sp>
            <p:nvSpPr>
              <p:cNvPr id="5077" name="Google Shape;5077;p7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5078" name="Google Shape;5078;p79"/>
              <p:cNvGrpSpPr/>
              <p:nvPr/>
            </p:nvGrpSpPr>
            <p:grpSpPr>
              <a:xfrm>
                <a:off x="7287122" y="1581977"/>
                <a:ext cx="852803" cy="73428"/>
                <a:chOff x="7287122" y="1581977"/>
                <a:chExt cx="852803" cy="73428"/>
              </a:xfrm>
            </p:grpSpPr>
            <p:sp>
              <p:nvSpPr>
                <p:cNvPr id="5079" name="Google Shape;5079;p7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80" name="Google Shape;5080;p7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081" name="Google Shape;5081;p79"/>
            <p:cNvGrpSpPr/>
            <p:nvPr/>
          </p:nvGrpSpPr>
          <p:grpSpPr>
            <a:xfrm>
              <a:off x="7287122" y="1165658"/>
              <a:ext cx="1219403" cy="344253"/>
              <a:chOff x="7287122" y="1165658"/>
              <a:chExt cx="1219403" cy="344253"/>
            </a:xfrm>
          </p:grpSpPr>
          <p:sp>
            <p:nvSpPr>
              <p:cNvPr id="5082" name="Google Shape;5082;p7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nvGrpSpPr>
              <p:cNvPr id="5083" name="Google Shape;5083;p79"/>
              <p:cNvGrpSpPr/>
              <p:nvPr/>
            </p:nvGrpSpPr>
            <p:grpSpPr>
              <a:xfrm>
                <a:off x="7287122" y="1341025"/>
                <a:ext cx="695703" cy="73419"/>
                <a:chOff x="7287122" y="1341025"/>
                <a:chExt cx="695703" cy="73419"/>
              </a:xfrm>
            </p:grpSpPr>
            <p:sp>
              <p:nvSpPr>
                <p:cNvPr id="5084" name="Google Shape;5084;p7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85" name="Google Shape;5085;p7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086" name="Google Shape;5086;p79"/>
          <p:cNvGrpSpPr/>
          <p:nvPr/>
        </p:nvGrpSpPr>
        <p:grpSpPr>
          <a:xfrm>
            <a:off x="2310585" y="4937155"/>
            <a:ext cx="1017184" cy="846161"/>
            <a:chOff x="5249100" y="1210600"/>
            <a:chExt cx="3502700" cy="2904775"/>
          </a:xfrm>
        </p:grpSpPr>
        <p:sp>
          <p:nvSpPr>
            <p:cNvPr id="5087" name="Google Shape;5087;p7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88" name="Google Shape;5088;p7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89" name="Google Shape;5089;p7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90" name="Google Shape;5090;p7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cxnSp>
          <p:nvCxnSpPr>
            <p:cNvPr id="5091" name="Google Shape;5091;p7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092" name="Google Shape;5092;p7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093" name="Google Shape;5093;p7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094" name="Google Shape;5094;p7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095" name="Google Shape;5095;p7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096" name="Google Shape;5096;p79"/>
          <p:cNvGrpSpPr/>
          <p:nvPr/>
        </p:nvGrpSpPr>
        <p:grpSpPr>
          <a:xfrm>
            <a:off x="3428433" y="4938257"/>
            <a:ext cx="939808" cy="857161"/>
            <a:chOff x="926675" y="238125"/>
            <a:chExt cx="5755100" cy="5232975"/>
          </a:xfrm>
        </p:grpSpPr>
        <p:sp>
          <p:nvSpPr>
            <p:cNvPr id="5097" name="Google Shape;5097;p7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98" name="Google Shape;5098;p7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099" name="Google Shape;5099;p7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00" name="Google Shape;5100;p7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101" name="Google Shape;5101;p79"/>
          <p:cNvGrpSpPr/>
          <p:nvPr/>
        </p:nvGrpSpPr>
        <p:grpSpPr>
          <a:xfrm>
            <a:off x="1100796" y="2258358"/>
            <a:ext cx="1559914" cy="1440653"/>
            <a:chOff x="727421" y="2828315"/>
            <a:chExt cx="1695374" cy="1560837"/>
          </a:xfrm>
        </p:grpSpPr>
        <p:grpSp>
          <p:nvGrpSpPr>
            <p:cNvPr id="5102" name="Google Shape;5102;p79"/>
            <p:cNvGrpSpPr/>
            <p:nvPr/>
          </p:nvGrpSpPr>
          <p:grpSpPr>
            <a:xfrm>
              <a:off x="727421" y="2828315"/>
              <a:ext cx="1695374" cy="1560837"/>
              <a:chOff x="734799" y="2782450"/>
              <a:chExt cx="1571100" cy="1577400"/>
            </a:xfrm>
          </p:grpSpPr>
          <p:cxnSp>
            <p:nvCxnSpPr>
              <p:cNvPr id="5103" name="Google Shape;5103;p7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104" name="Google Shape;5104;p7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105" name="Google Shape;5105;p79"/>
            <p:cNvGrpSpPr/>
            <p:nvPr/>
          </p:nvGrpSpPr>
          <p:grpSpPr>
            <a:xfrm>
              <a:off x="819108" y="2882501"/>
              <a:ext cx="1556791" cy="1426186"/>
              <a:chOff x="819108" y="2882501"/>
              <a:chExt cx="1556791" cy="1426186"/>
            </a:xfrm>
          </p:grpSpPr>
          <p:grpSp>
            <p:nvGrpSpPr>
              <p:cNvPr id="5106" name="Google Shape;5106;p79"/>
              <p:cNvGrpSpPr/>
              <p:nvPr/>
            </p:nvGrpSpPr>
            <p:grpSpPr>
              <a:xfrm>
                <a:off x="819108" y="2882501"/>
                <a:ext cx="103104" cy="1426186"/>
                <a:chOff x="4674013" y="3100904"/>
                <a:chExt cx="122758" cy="1698043"/>
              </a:xfrm>
            </p:grpSpPr>
            <p:sp>
              <p:nvSpPr>
                <p:cNvPr id="5107" name="Google Shape;5107;p7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08" name="Google Shape;5108;p7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09" name="Google Shape;5109;p7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10" name="Google Shape;5110;p7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11" name="Google Shape;5111;p7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12" name="Google Shape;5112;p7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13" name="Google Shape;5113;p7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114" name="Google Shape;5114;p79"/>
              <p:cNvGrpSpPr/>
              <p:nvPr/>
            </p:nvGrpSpPr>
            <p:grpSpPr>
              <a:xfrm>
                <a:off x="1062475" y="2882501"/>
                <a:ext cx="103104" cy="1426186"/>
                <a:chOff x="4940438" y="3100904"/>
                <a:chExt cx="122758" cy="1698043"/>
              </a:xfrm>
            </p:grpSpPr>
            <p:sp>
              <p:nvSpPr>
                <p:cNvPr id="5115" name="Google Shape;5115;p7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5116" name="Google Shape;5116;p7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17" name="Google Shape;5117;p7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18" name="Google Shape;5118;p7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19" name="Google Shape;5119;p7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20" name="Google Shape;5120;p7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21" name="Google Shape;5121;p7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122" name="Google Shape;5122;p79"/>
              <p:cNvGrpSpPr/>
              <p:nvPr/>
            </p:nvGrpSpPr>
            <p:grpSpPr>
              <a:xfrm>
                <a:off x="1299324" y="2882501"/>
                <a:ext cx="103104" cy="1426186"/>
                <a:chOff x="5206863" y="3100904"/>
                <a:chExt cx="122758" cy="1698043"/>
              </a:xfrm>
            </p:grpSpPr>
            <p:sp>
              <p:nvSpPr>
                <p:cNvPr id="5123" name="Google Shape;5123;p7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24" name="Google Shape;5124;p7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25" name="Google Shape;5125;p7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26" name="Google Shape;5126;p7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27" name="Google Shape;5127;p7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28" name="Google Shape;5128;p7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29" name="Google Shape;5129;p7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130" name="Google Shape;5130;p79"/>
              <p:cNvGrpSpPr/>
              <p:nvPr/>
            </p:nvGrpSpPr>
            <p:grpSpPr>
              <a:xfrm>
                <a:off x="1786057" y="2882501"/>
                <a:ext cx="103104" cy="1426186"/>
                <a:chOff x="6006138" y="3143629"/>
                <a:chExt cx="122758" cy="1698043"/>
              </a:xfrm>
            </p:grpSpPr>
            <p:sp>
              <p:nvSpPr>
                <p:cNvPr id="5131" name="Google Shape;5131;p7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5132" name="Google Shape;5132;p7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33" name="Google Shape;5133;p7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5134" name="Google Shape;5134;p7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35" name="Google Shape;5135;p7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36" name="Google Shape;5136;p7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37" name="Google Shape;5137;p7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138" name="Google Shape;5138;p79"/>
              <p:cNvGrpSpPr/>
              <p:nvPr/>
            </p:nvGrpSpPr>
            <p:grpSpPr>
              <a:xfrm>
                <a:off x="2029422" y="2882501"/>
                <a:ext cx="103104" cy="1426186"/>
                <a:chOff x="6805413" y="3100904"/>
                <a:chExt cx="122758" cy="1698043"/>
              </a:xfrm>
            </p:grpSpPr>
            <p:sp>
              <p:nvSpPr>
                <p:cNvPr id="5139" name="Google Shape;5139;p7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40" name="Google Shape;5140;p7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41" name="Google Shape;5141;p7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42" name="Google Shape;5142;p7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43" name="Google Shape;5143;p7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44" name="Google Shape;5144;p7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45" name="Google Shape;5145;p7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146" name="Google Shape;5146;p79"/>
              <p:cNvGrpSpPr/>
              <p:nvPr/>
            </p:nvGrpSpPr>
            <p:grpSpPr>
              <a:xfrm>
                <a:off x="2272795" y="2882501"/>
                <a:ext cx="103104" cy="1426186"/>
                <a:chOff x="5206863" y="3100904"/>
                <a:chExt cx="122758" cy="1698043"/>
              </a:xfrm>
            </p:grpSpPr>
            <p:sp>
              <p:nvSpPr>
                <p:cNvPr id="5147" name="Google Shape;5147;p7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48" name="Google Shape;5148;p7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49" name="Google Shape;5149;p7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50" name="Google Shape;5150;p7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51" name="Google Shape;5151;p7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52" name="Google Shape;5152;p7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53" name="Google Shape;5153;p7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154" name="Google Shape;5154;p79"/>
              <p:cNvGrpSpPr/>
              <p:nvPr/>
            </p:nvGrpSpPr>
            <p:grpSpPr>
              <a:xfrm>
                <a:off x="1542694" y="2882501"/>
                <a:ext cx="103104" cy="1426186"/>
                <a:chOff x="6006138" y="3143629"/>
                <a:chExt cx="122758" cy="1698043"/>
              </a:xfrm>
            </p:grpSpPr>
            <p:sp>
              <p:nvSpPr>
                <p:cNvPr id="5155" name="Google Shape;5155;p7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5156" name="Google Shape;5156;p7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57" name="Google Shape;5157;p7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5158" name="Google Shape;5158;p7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59" name="Google Shape;5159;p7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60" name="Google Shape;5160;p7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61" name="Google Shape;5161;p7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grpSp>
        <p:nvGrpSpPr>
          <p:cNvPr id="5162" name="Google Shape;5162;p79"/>
          <p:cNvGrpSpPr/>
          <p:nvPr/>
        </p:nvGrpSpPr>
        <p:grpSpPr>
          <a:xfrm>
            <a:off x="2321510" y="6022682"/>
            <a:ext cx="2046758" cy="649843"/>
            <a:chOff x="238125" y="1725700"/>
            <a:chExt cx="7139025" cy="2260325"/>
          </a:xfrm>
        </p:grpSpPr>
        <p:sp>
          <p:nvSpPr>
            <p:cNvPr id="5163" name="Google Shape;5163;p7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64" name="Google Shape;5164;p7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65" name="Google Shape;5165;p7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66" name="Google Shape;5166;p7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67" name="Google Shape;5167;p7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68" name="Google Shape;5168;p7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69" name="Google Shape;5169;p7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70" name="Google Shape;5170;p7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71" name="Google Shape;5171;p7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72" name="Google Shape;5172;p7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173" name="Google Shape;5173;p79"/>
          <p:cNvGrpSpPr/>
          <p:nvPr/>
        </p:nvGrpSpPr>
        <p:grpSpPr>
          <a:xfrm>
            <a:off x="1102812" y="756687"/>
            <a:ext cx="1505392" cy="1408631"/>
            <a:chOff x="729238" y="1179665"/>
            <a:chExt cx="1636117" cy="1526144"/>
          </a:xfrm>
        </p:grpSpPr>
        <p:grpSp>
          <p:nvGrpSpPr>
            <p:cNvPr id="5174" name="Google Shape;5174;p79"/>
            <p:cNvGrpSpPr/>
            <p:nvPr/>
          </p:nvGrpSpPr>
          <p:grpSpPr>
            <a:xfrm>
              <a:off x="729238" y="1179665"/>
              <a:ext cx="80700" cy="1526144"/>
              <a:chOff x="729238" y="1179665"/>
              <a:chExt cx="80700" cy="1526144"/>
            </a:xfrm>
          </p:grpSpPr>
          <p:sp>
            <p:nvSpPr>
              <p:cNvPr id="5175" name="Google Shape;5175;p79"/>
              <p:cNvSpPr/>
              <p:nvPr/>
            </p:nvSpPr>
            <p:spPr>
              <a:xfrm>
                <a:off x="729238" y="1179665"/>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76" name="Google Shape;5176;p79"/>
              <p:cNvSpPr/>
              <p:nvPr/>
            </p:nvSpPr>
            <p:spPr>
              <a:xfrm>
                <a:off x="729238" y="134036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77" name="Google Shape;5177;p79"/>
              <p:cNvSpPr/>
              <p:nvPr/>
            </p:nvSpPr>
            <p:spPr>
              <a:xfrm>
                <a:off x="729238" y="150105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78" name="Google Shape;5178;p79"/>
              <p:cNvSpPr/>
              <p:nvPr/>
            </p:nvSpPr>
            <p:spPr>
              <a:xfrm>
                <a:off x="729238" y="166175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79" name="Google Shape;5179;p79"/>
              <p:cNvSpPr/>
              <p:nvPr/>
            </p:nvSpPr>
            <p:spPr>
              <a:xfrm>
                <a:off x="729238" y="1821630"/>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80" name="Google Shape;5180;p79"/>
              <p:cNvSpPr/>
              <p:nvPr/>
            </p:nvSpPr>
            <p:spPr>
              <a:xfrm>
                <a:off x="729238" y="1982326"/>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81" name="Google Shape;5181;p79"/>
              <p:cNvSpPr/>
              <p:nvPr/>
            </p:nvSpPr>
            <p:spPr>
              <a:xfrm>
                <a:off x="729238" y="2143022"/>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82" name="Google Shape;5182;p79"/>
              <p:cNvSpPr/>
              <p:nvPr/>
            </p:nvSpPr>
            <p:spPr>
              <a:xfrm>
                <a:off x="729238" y="2303717"/>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83" name="Google Shape;5183;p79"/>
              <p:cNvSpPr/>
              <p:nvPr/>
            </p:nvSpPr>
            <p:spPr>
              <a:xfrm>
                <a:off x="729238" y="2464413"/>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84" name="Google Shape;5184;p79"/>
              <p:cNvSpPr/>
              <p:nvPr/>
            </p:nvSpPr>
            <p:spPr>
              <a:xfrm>
                <a:off x="729238" y="2625109"/>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185" name="Google Shape;5185;p79"/>
            <p:cNvGrpSpPr/>
            <p:nvPr/>
          </p:nvGrpSpPr>
          <p:grpSpPr>
            <a:xfrm>
              <a:off x="903098" y="1179665"/>
              <a:ext cx="80700" cy="1526144"/>
              <a:chOff x="903098" y="1179665"/>
              <a:chExt cx="80700" cy="1526144"/>
            </a:xfrm>
          </p:grpSpPr>
          <p:sp>
            <p:nvSpPr>
              <p:cNvPr id="5186" name="Google Shape;5186;p79"/>
              <p:cNvSpPr/>
              <p:nvPr/>
            </p:nvSpPr>
            <p:spPr>
              <a:xfrm>
                <a:off x="903098" y="1179665"/>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87" name="Google Shape;5187;p79"/>
              <p:cNvSpPr/>
              <p:nvPr/>
            </p:nvSpPr>
            <p:spPr>
              <a:xfrm>
                <a:off x="903098" y="134036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88" name="Google Shape;5188;p79"/>
              <p:cNvSpPr/>
              <p:nvPr/>
            </p:nvSpPr>
            <p:spPr>
              <a:xfrm>
                <a:off x="903098" y="150105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89" name="Google Shape;5189;p79"/>
              <p:cNvSpPr/>
              <p:nvPr/>
            </p:nvSpPr>
            <p:spPr>
              <a:xfrm>
                <a:off x="903098" y="166175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90" name="Google Shape;5190;p79"/>
              <p:cNvSpPr/>
              <p:nvPr/>
            </p:nvSpPr>
            <p:spPr>
              <a:xfrm>
                <a:off x="903098" y="182163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91" name="Google Shape;5191;p79"/>
              <p:cNvSpPr/>
              <p:nvPr/>
            </p:nvSpPr>
            <p:spPr>
              <a:xfrm>
                <a:off x="903098" y="198232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92" name="Google Shape;5192;p79"/>
              <p:cNvSpPr/>
              <p:nvPr/>
            </p:nvSpPr>
            <p:spPr>
              <a:xfrm>
                <a:off x="903098" y="2143022"/>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93" name="Google Shape;5193;p79"/>
              <p:cNvSpPr/>
              <p:nvPr/>
            </p:nvSpPr>
            <p:spPr>
              <a:xfrm>
                <a:off x="903098" y="2303717"/>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94" name="Google Shape;5194;p79"/>
              <p:cNvSpPr/>
              <p:nvPr/>
            </p:nvSpPr>
            <p:spPr>
              <a:xfrm>
                <a:off x="903098" y="2464413"/>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95" name="Google Shape;5195;p79"/>
              <p:cNvSpPr/>
              <p:nvPr/>
            </p:nvSpPr>
            <p:spPr>
              <a:xfrm>
                <a:off x="903098" y="2625109"/>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196" name="Google Shape;5196;p79"/>
            <p:cNvGrpSpPr/>
            <p:nvPr/>
          </p:nvGrpSpPr>
          <p:grpSpPr>
            <a:xfrm>
              <a:off x="1076958" y="1179665"/>
              <a:ext cx="80700" cy="1526144"/>
              <a:chOff x="1076958" y="1179665"/>
              <a:chExt cx="80700" cy="1526144"/>
            </a:xfrm>
          </p:grpSpPr>
          <p:sp>
            <p:nvSpPr>
              <p:cNvPr id="5197" name="Google Shape;5197;p79"/>
              <p:cNvSpPr/>
              <p:nvPr/>
            </p:nvSpPr>
            <p:spPr>
              <a:xfrm>
                <a:off x="1076958" y="1179665"/>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98" name="Google Shape;5198;p79"/>
              <p:cNvSpPr/>
              <p:nvPr/>
            </p:nvSpPr>
            <p:spPr>
              <a:xfrm>
                <a:off x="1076958" y="134036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199" name="Google Shape;5199;p79"/>
              <p:cNvSpPr/>
              <p:nvPr/>
            </p:nvSpPr>
            <p:spPr>
              <a:xfrm>
                <a:off x="1076958" y="150105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00" name="Google Shape;5200;p79"/>
              <p:cNvSpPr/>
              <p:nvPr/>
            </p:nvSpPr>
            <p:spPr>
              <a:xfrm>
                <a:off x="1076958" y="166175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01" name="Google Shape;5201;p79"/>
              <p:cNvSpPr/>
              <p:nvPr/>
            </p:nvSpPr>
            <p:spPr>
              <a:xfrm>
                <a:off x="1076958" y="182163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02" name="Google Shape;5202;p79"/>
              <p:cNvSpPr/>
              <p:nvPr/>
            </p:nvSpPr>
            <p:spPr>
              <a:xfrm>
                <a:off x="1076958" y="198232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03" name="Google Shape;5203;p79"/>
              <p:cNvSpPr/>
              <p:nvPr/>
            </p:nvSpPr>
            <p:spPr>
              <a:xfrm>
                <a:off x="1076958" y="214302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04" name="Google Shape;5204;p79"/>
              <p:cNvSpPr/>
              <p:nvPr/>
            </p:nvSpPr>
            <p:spPr>
              <a:xfrm>
                <a:off x="1076958" y="2303717"/>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05" name="Google Shape;5205;p79"/>
              <p:cNvSpPr/>
              <p:nvPr/>
            </p:nvSpPr>
            <p:spPr>
              <a:xfrm>
                <a:off x="1076958" y="2464413"/>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06" name="Google Shape;5206;p79"/>
              <p:cNvSpPr/>
              <p:nvPr/>
            </p:nvSpPr>
            <p:spPr>
              <a:xfrm>
                <a:off x="1076958" y="2625109"/>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207" name="Google Shape;5207;p79"/>
            <p:cNvGrpSpPr/>
            <p:nvPr/>
          </p:nvGrpSpPr>
          <p:grpSpPr>
            <a:xfrm>
              <a:off x="1247707" y="1179665"/>
              <a:ext cx="80700" cy="1526144"/>
              <a:chOff x="1247707" y="1179665"/>
              <a:chExt cx="80700" cy="1526144"/>
            </a:xfrm>
          </p:grpSpPr>
          <p:sp>
            <p:nvSpPr>
              <p:cNvPr id="5208" name="Google Shape;5208;p79"/>
              <p:cNvSpPr/>
              <p:nvPr/>
            </p:nvSpPr>
            <p:spPr>
              <a:xfrm>
                <a:off x="1247707" y="1179665"/>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09" name="Google Shape;5209;p79"/>
              <p:cNvSpPr/>
              <p:nvPr/>
            </p:nvSpPr>
            <p:spPr>
              <a:xfrm>
                <a:off x="1247707" y="134036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10" name="Google Shape;5210;p79"/>
              <p:cNvSpPr/>
              <p:nvPr/>
            </p:nvSpPr>
            <p:spPr>
              <a:xfrm>
                <a:off x="1247707" y="150105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11" name="Google Shape;5211;p79"/>
              <p:cNvSpPr/>
              <p:nvPr/>
            </p:nvSpPr>
            <p:spPr>
              <a:xfrm>
                <a:off x="1247707" y="1661752"/>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12" name="Google Shape;5212;p79"/>
              <p:cNvSpPr/>
              <p:nvPr/>
            </p:nvSpPr>
            <p:spPr>
              <a:xfrm>
                <a:off x="1247707" y="1821630"/>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13" name="Google Shape;5213;p79"/>
              <p:cNvSpPr/>
              <p:nvPr/>
            </p:nvSpPr>
            <p:spPr>
              <a:xfrm>
                <a:off x="1247707" y="1982326"/>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14" name="Google Shape;5214;p79"/>
              <p:cNvSpPr/>
              <p:nvPr/>
            </p:nvSpPr>
            <p:spPr>
              <a:xfrm>
                <a:off x="1247707" y="2143022"/>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15" name="Google Shape;5215;p79"/>
              <p:cNvSpPr/>
              <p:nvPr/>
            </p:nvSpPr>
            <p:spPr>
              <a:xfrm>
                <a:off x="1247707" y="2303717"/>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16" name="Google Shape;5216;p79"/>
              <p:cNvSpPr/>
              <p:nvPr/>
            </p:nvSpPr>
            <p:spPr>
              <a:xfrm>
                <a:off x="1247707" y="2464413"/>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17" name="Google Shape;5217;p79"/>
              <p:cNvSpPr/>
              <p:nvPr/>
            </p:nvSpPr>
            <p:spPr>
              <a:xfrm>
                <a:off x="1247707" y="2625109"/>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218" name="Google Shape;5218;p79"/>
            <p:cNvGrpSpPr/>
            <p:nvPr/>
          </p:nvGrpSpPr>
          <p:grpSpPr>
            <a:xfrm>
              <a:off x="1421567" y="1179665"/>
              <a:ext cx="80700" cy="1526144"/>
              <a:chOff x="1421567" y="1179665"/>
              <a:chExt cx="80700" cy="1526144"/>
            </a:xfrm>
          </p:grpSpPr>
          <p:sp>
            <p:nvSpPr>
              <p:cNvPr id="5219" name="Google Shape;5219;p79"/>
              <p:cNvSpPr/>
              <p:nvPr/>
            </p:nvSpPr>
            <p:spPr>
              <a:xfrm>
                <a:off x="1421567" y="1179665"/>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20" name="Google Shape;5220;p79"/>
              <p:cNvSpPr/>
              <p:nvPr/>
            </p:nvSpPr>
            <p:spPr>
              <a:xfrm>
                <a:off x="1421567" y="134036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21" name="Google Shape;5221;p79"/>
              <p:cNvSpPr/>
              <p:nvPr/>
            </p:nvSpPr>
            <p:spPr>
              <a:xfrm>
                <a:off x="1421567" y="150105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22" name="Google Shape;5222;p79"/>
              <p:cNvSpPr/>
              <p:nvPr/>
            </p:nvSpPr>
            <p:spPr>
              <a:xfrm>
                <a:off x="1421567" y="166175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23" name="Google Shape;5223;p79"/>
              <p:cNvSpPr/>
              <p:nvPr/>
            </p:nvSpPr>
            <p:spPr>
              <a:xfrm>
                <a:off x="1421567" y="182163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24" name="Google Shape;5224;p79"/>
              <p:cNvSpPr/>
              <p:nvPr/>
            </p:nvSpPr>
            <p:spPr>
              <a:xfrm>
                <a:off x="1421567" y="198232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25" name="Google Shape;5225;p79"/>
              <p:cNvSpPr/>
              <p:nvPr/>
            </p:nvSpPr>
            <p:spPr>
              <a:xfrm>
                <a:off x="1421567" y="214302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26" name="Google Shape;5226;p79"/>
              <p:cNvSpPr/>
              <p:nvPr/>
            </p:nvSpPr>
            <p:spPr>
              <a:xfrm>
                <a:off x="1421567" y="2303717"/>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27" name="Google Shape;5227;p79"/>
              <p:cNvSpPr/>
              <p:nvPr/>
            </p:nvSpPr>
            <p:spPr>
              <a:xfrm>
                <a:off x="1421567" y="2464413"/>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28" name="Google Shape;5228;p79"/>
              <p:cNvSpPr/>
              <p:nvPr/>
            </p:nvSpPr>
            <p:spPr>
              <a:xfrm>
                <a:off x="1421567" y="2625109"/>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229" name="Google Shape;5229;p79"/>
            <p:cNvGrpSpPr/>
            <p:nvPr/>
          </p:nvGrpSpPr>
          <p:grpSpPr>
            <a:xfrm>
              <a:off x="1592327" y="1179665"/>
              <a:ext cx="80700" cy="1526144"/>
              <a:chOff x="1592327" y="1179665"/>
              <a:chExt cx="80700" cy="1526144"/>
            </a:xfrm>
          </p:grpSpPr>
          <p:sp>
            <p:nvSpPr>
              <p:cNvPr id="5230" name="Google Shape;5230;p79"/>
              <p:cNvSpPr/>
              <p:nvPr/>
            </p:nvSpPr>
            <p:spPr>
              <a:xfrm>
                <a:off x="1592327" y="1179665"/>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31" name="Google Shape;5231;p79"/>
              <p:cNvSpPr/>
              <p:nvPr/>
            </p:nvSpPr>
            <p:spPr>
              <a:xfrm>
                <a:off x="1592327" y="134036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32" name="Google Shape;5232;p79"/>
              <p:cNvSpPr/>
              <p:nvPr/>
            </p:nvSpPr>
            <p:spPr>
              <a:xfrm>
                <a:off x="1592327" y="150105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33" name="Google Shape;5233;p79"/>
              <p:cNvSpPr/>
              <p:nvPr/>
            </p:nvSpPr>
            <p:spPr>
              <a:xfrm>
                <a:off x="1592327" y="166175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34" name="Google Shape;5234;p79"/>
              <p:cNvSpPr/>
              <p:nvPr/>
            </p:nvSpPr>
            <p:spPr>
              <a:xfrm>
                <a:off x="1592327" y="182163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35" name="Google Shape;5235;p79"/>
              <p:cNvSpPr/>
              <p:nvPr/>
            </p:nvSpPr>
            <p:spPr>
              <a:xfrm>
                <a:off x="1592327" y="198232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36" name="Google Shape;5236;p79"/>
              <p:cNvSpPr/>
              <p:nvPr/>
            </p:nvSpPr>
            <p:spPr>
              <a:xfrm>
                <a:off x="1592327" y="2143022"/>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37" name="Google Shape;5237;p79"/>
              <p:cNvSpPr/>
              <p:nvPr/>
            </p:nvSpPr>
            <p:spPr>
              <a:xfrm>
                <a:off x="1592327" y="2303717"/>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38" name="Google Shape;5238;p79"/>
              <p:cNvSpPr/>
              <p:nvPr/>
            </p:nvSpPr>
            <p:spPr>
              <a:xfrm>
                <a:off x="1592327" y="2464413"/>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39" name="Google Shape;5239;p79"/>
              <p:cNvSpPr/>
              <p:nvPr/>
            </p:nvSpPr>
            <p:spPr>
              <a:xfrm>
                <a:off x="1592327" y="2625109"/>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240" name="Google Shape;5240;p79"/>
            <p:cNvGrpSpPr/>
            <p:nvPr/>
          </p:nvGrpSpPr>
          <p:grpSpPr>
            <a:xfrm>
              <a:off x="1766187" y="1179665"/>
              <a:ext cx="80700" cy="1526144"/>
              <a:chOff x="1766187" y="1179665"/>
              <a:chExt cx="80700" cy="1526144"/>
            </a:xfrm>
          </p:grpSpPr>
          <p:sp>
            <p:nvSpPr>
              <p:cNvPr id="5241" name="Google Shape;5241;p79"/>
              <p:cNvSpPr/>
              <p:nvPr/>
            </p:nvSpPr>
            <p:spPr>
              <a:xfrm>
                <a:off x="1766187" y="1179665"/>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42" name="Google Shape;5242;p79"/>
              <p:cNvSpPr/>
              <p:nvPr/>
            </p:nvSpPr>
            <p:spPr>
              <a:xfrm>
                <a:off x="1766187" y="134036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43" name="Google Shape;5243;p79"/>
              <p:cNvSpPr/>
              <p:nvPr/>
            </p:nvSpPr>
            <p:spPr>
              <a:xfrm>
                <a:off x="1766187" y="150105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44" name="Google Shape;5244;p79"/>
              <p:cNvSpPr/>
              <p:nvPr/>
            </p:nvSpPr>
            <p:spPr>
              <a:xfrm>
                <a:off x="1766187" y="166175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45" name="Google Shape;5245;p79"/>
              <p:cNvSpPr/>
              <p:nvPr/>
            </p:nvSpPr>
            <p:spPr>
              <a:xfrm>
                <a:off x="1766187" y="182163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46" name="Google Shape;5246;p79"/>
              <p:cNvSpPr/>
              <p:nvPr/>
            </p:nvSpPr>
            <p:spPr>
              <a:xfrm>
                <a:off x="1766187" y="198232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47" name="Google Shape;5247;p79"/>
              <p:cNvSpPr/>
              <p:nvPr/>
            </p:nvSpPr>
            <p:spPr>
              <a:xfrm>
                <a:off x="1766187" y="214302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48" name="Google Shape;5248;p79"/>
              <p:cNvSpPr/>
              <p:nvPr/>
            </p:nvSpPr>
            <p:spPr>
              <a:xfrm>
                <a:off x="1766187" y="2303717"/>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49" name="Google Shape;5249;p79"/>
              <p:cNvSpPr/>
              <p:nvPr/>
            </p:nvSpPr>
            <p:spPr>
              <a:xfrm>
                <a:off x="1766187" y="2464413"/>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50" name="Google Shape;5250;p79"/>
              <p:cNvSpPr/>
              <p:nvPr/>
            </p:nvSpPr>
            <p:spPr>
              <a:xfrm>
                <a:off x="1766187" y="2625109"/>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251" name="Google Shape;5251;p79"/>
            <p:cNvGrpSpPr/>
            <p:nvPr/>
          </p:nvGrpSpPr>
          <p:grpSpPr>
            <a:xfrm>
              <a:off x="1936935" y="1179665"/>
              <a:ext cx="80700" cy="1526144"/>
              <a:chOff x="1936935" y="1179665"/>
              <a:chExt cx="80700" cy="1526144"/>
            </a:xfrm>
          </p:grpSpPr>
          <p:sp>
            <p:nvSpPr>
              <p:cNvPr id="5252" name="Google Shape;5252;p79"/>
              <p:cNvSpPr/>
              <p:nvPr/>
            </p:nvSpPr>
            <p:spPr>
              <a:xfrm>
                <a:off x="1936935" y="1179665"/>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53" name="Google Shape;5253;p79"/>
              <p:cNvSpPr/>
              <p:nvPr/>
            </p:nvSpPr>
            <p:spPr>
              <a:xfrm>
                <a:off x="1936935" y="134036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54" name="Google Shape;5254;p79"/>
              <p:cNvSpPr/>
              <p:nvPr/>
            </p:nvSpPr>
            <p:spPr>
              <a:xfrm>
                <a:off x="1936935" y="150105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55" name="Google Shape;5255;p79"/>
              <p:cNvSpPr/>
              <p:nvPr/>
            </p:nvSpPr>
            <p:spPr>
              <a:xfrm>
                <a:off x="1936935" y="166175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56" name="Google Shape;5256;p79"/>
              <p:cNvSpPr/>
              <p:nvPr/>
            </p:nvSpPr>
            <p:spPr>
              <a:xfrm>
                <a:off x="1936935" y="182163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57" name="Google Shape;5257;p79"/>
              <p:cNvSpPr/>
              <p:nvPr/>
            </p:nvSpPr>
            <p:spPr>
              <a:xfrm>
                <a:off x="1936935" y="1982326"/>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58" name="Google Shape;5258;p79"/>
              <p:cNvSpPr/>
              <p:nvPr/>
            </p:nvSpPr>
            <p:spPr>
              <a:xfrm>
                <a:off x="1936935" y="2143022"/>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59" name="Google Shape;5259;p79"/>
              <p:cNvSpPr/>
              <p:nvPr/>
            </p:nvSpPr>
            <p:spPr>
              <a:xfrm>
                <a:off x="1936935" y="2303717"/>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60" name="Google Shape;5260;p79"/>
              <p:cNvSpPr/>
              <p:nvPr/>
            </p:nvSpPr>
            <p:spPr>
              <a:xfrm>
                <a:off x="1936935" y="2464413"/>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61" name="Google Shape;5261;p79"/>
              <p:cNvSpPr/>
              <p:nvPr/>
            </p:nvSpPr>
            <p:spPr>
              <a:xfrm>
                <a:off x="1936935" y="2625109"/>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262" name="Google Shape;5262;p79"/>
            <p:cNvGrpSpPr/>
            <p:nvPr/>
          </p:nvGrpSpPr>
          <p:grpSpPr>
            <a:xfrm>
              <a:off x="2110795" y="1179665"/>
              <a:ext cx="80700" cy="1526144"/>
              <a:chOff x="2110795" y="1179665"/>
              <a:chExt cx="80700" cy="1526144"/>
            </a:xfrm>
          </p:grpSpPr>
          <p:sp>
            <p:nvSpPr>
              <p:cNvPr id="5263" name="Google Shape;5263;p79"/>
              <p:cNvSpPr/>
              <p:nvPr/>
            </p:nvSpPr>
            <p:spPr>
              <a:xfrm>
                <a:off x="2110795" y="1179665"/>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64" name="Google Shape;5264;p79"/>
              <p:cNvSpPr/>
              <p:nvPr/>
            </p:nvSpPr>
            <p:spPr>
              <a:xfrm>
                <a:off x="2110795" y="134036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65" name="Google Shape;5265;p79"/>
              <p:cNvSpPr/>
              <p:nvPr/>
            </p:nvSpPr>
            <p:spPr>
              <a:xfrm>
                <a:off x="2110795" y="150105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66" name="Google Shape;5266;p79"/>
              <p:cNvSpPr/>
              <p:nvPr/>
            </p:nvSpPr>
            <p:spPr>
              <a:xfrm>
                <a:off x="2110795" y="166175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67" name="Google Shape;5267;p79"/>
              <p:cNvSpPr/>
              <p:nvPr/>
            </p:nvSpPr>
            <p:spPr>
              <a:xfrm>
                <a:off x="2110795" y="1821630"/>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68" name="Google Shape;5268;p79"/>
              <p:cNvSpPr/>
              <p:nvPr/>
            </p:nvSpPr>
            <p:spPr>
              <a:xfrm>
                <a:off x="2110795" y="1982326"/>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69" name="Google Shape;5269;p79"/>
              <p:cNvSpPr/>
              <p:nvPr/>
            </p:nvSpPr>
            <p:spPr>
              <a:xfrm>
                <a:off x="2110795" y="2143022"/>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70" name="Google Shape;5270;p79"/>
              <p:cNvSpPr/>
              <p:nvPr/>
            </p:nvSpPr>
            <p:spPr>
              <a:xfrm>
                <a:off x="2110795" y="2303717"/>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71" name="Google Shape;5271;p79"/>
              <p:cNvSpPr/>
              <p:nvPr/>
            </p:nvSpPr>
            <p:spPr>
              <a:xfrm>
                <a:off x="2110795" y="2464413"/>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72" name="Google Shape;5272;p79"/>
              <p:cNvSpPr/>
              <p:nvPr/>
            </p:nvSpPr>
            <p:spPr>
              <a:xfrm>
                <a:off x="2110795" y="2625109"/>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273" name="Google Shape;5273;p79"/>
            <p:cNvGrpSpPr/>
            <p:nvPr/>
          </p:nvGrpSpPr>
          <p:grpSpPr>
            <a:xfrm>
              <a:off x="2284655" y="1179665"/>
              <a:ext cx="80700" cy="1526144"/>
              <a:chOff x="2284655" y="1179665"/>
              <a:chExt cx="80700" cy="1526144"/>
            </a:xfrm>
          </p:grpSpPr>
          <p:sp>
            <p:nvSpPr>
              <p:cNvPr id="5274" name="Google Shape;5274;p79"/>
              <p:cNvSpPr/>
              <p:nvPr/>
            </p:nvSpPr>
            <p:spPr>
              <a:xfrm>
                <a:off x="2284655" y="1179665"/>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75" name="Google Shape;5275;p79"/>
              <p:cNvSpPr/>
              <p:nvPr/>
            </p:nvSpPr>
            <p:spPr>
              <a:xfrm>
                <a:off x="2284655" y="134036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76" name="Google Shape;5276;p79"/>
              <p:cNvSpPr/>
              <p:nvPr/>
            </p:nvSpPr>
            <p:spPr>
              <a:xfrm>
                <a:off x="2284655" y="150105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77" name="Google Shape;5277;p79"/>
              <p:cNvSpPr/>
              <p:nvPr/>
            </p:nvSpPr>
            <p:spPr>
              <a:xfrm>
                <a:off x="2284655" y="1661752"/>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78" name="Google Shape;5278;p79"/>
              <p:cNvSpPr/>
              <p:nvPr/>
            </p:nvSpPr>
            <p:spPr>
              <a:xfrm>
                <a:off x="2284655" y="1821630"/>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79" name="Google Shape;5279;p79"/>
              <p:cNvSpPr/>
              <p:nvPr/>
            </p:nvSpPr>
            <p:spPr>
              <a:xfrm>
                <a:off x="2284655" y="1982326"/>
                <a:ext cx="80700" cy="807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80" name="Google Shape;5280;p79"/>
              <p:cNvSpPr/>
              <p:nvPr/>
            </p:nvSpPr>
            <p:spPr>
              <a:xfrm>
                <a:off x="2284655" y="2143022"/>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81" name="Google Shape;5281;p79"/>
              <p:cNvSpPr/>
              <p:nvPr/>
            </p:nvSpPr>
            <p:spPr>
              <a:xfrm>
                <a:off x="2284655" y="2303717"/>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82" name="Google Shape;5282;p79"/>
              <p:cNvSpPr/>
              <p:nvPr/>
            </p:nvSpPr>
            <p:spPr>
              <a:xfrm>
                <a:off x="2284655" y="2464413"/>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83" name="Google Shape;5283;p79"/>
              <p:cNvSpPr/>
              <p:nvPr/>
            </p:nvSpPr>
            <p:spPr>
              <a:xfrm>
                <a:off x="2284655" y="2625109"/>
                <a:ext cx="80700" cy="80700"/>
              </a:xfrm>
              <a:prstGeom prst="rect">
                <a:avLst/>
              </a:pr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5284" name="Google Shape;5284;p79"/>
          <p:cNvGrpSpPr/>
          <p:nvPr/>
        </p:nvGrpSpPr>
        <p:grpSpPr>
          <a:xfrm>
            <a:off x="2937967" y="769914"/>
            <a:ext cx="1255244" cy="1017269"/>
            <a:chOff x="2623904" y="1198803"/>
            <a:chExt cx="1364248" cy="1102133"/>
          </a:xfrm>
        </p:grpSpPr>
        <p:grpSp>
          <p:nvGrpSpPr>
            <p:cNvPr id="5285" name="Google Shape;5285;p79"/>
            <p:cNvGrpSpPr/>
            <p:nvPr/>
          </p:nvGrpSpPr>
          <p:grpSpPr>
            <a:xfrm>
              <a:off x="2623907" y="1198803"/>
              <a:ext cx="1364245" cy="273000"/>
              <a:chOff x="2623907" y="1198803"/>
              <a:chExt cx="1364245" cy="273000"/>
            </a:xfrm>
          </p:grpSpPr>
          <p:sp>
            <p:nvSpPr>
              <p:cNvPr id="5286" name="Google Shape;5286;p79"/>
              <p:cNvSpPr/>
              <p:nvPr/>
            </p:nvSpPr>
            <p:spPr>
              <a:xfrm>
                <a:off x="2623907" y="1198803"/>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87" name="Google Shape;5287;p79"/>
              <p:cNvSpPr/>
              <p:nvPr/>
            </p:nvSpPr>
            <p:spPr>
              <a:xfrm>
                <a:off x="2896718" y="1198803"/>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88" name="Google Shape;5288;p79"/>
              <p:cNvSpPr/>
              <p:nvPr/>
            </p:nvSpPr>
            <p:spPr>
              <a:xfrm>
                <a:off x="3169529" y="1198803"/>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89" name="Google Shape;5289;p79"/>
              <p:cNvSpPr/>
              <p:nvPr/>
            </p:nvSpPr>
            <p:spPr>
              <a:xfrm>
                <a:off x="3442341" y="1198803"/>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90" name="Google Shape;5290;p79"/>
              <p:cNvSpPr/>
              <p:nvPr/>
            </p:nvSpPr>
            <p:spPr>
              <a:xfrm>
                <a:off x="3715152" y="1198803"/>
                <a:ext cx="273000" cy="273000"/>
              </a:xfrm>
              <a:prstGeom prst="diamond">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291" name="Google Shape;5291;p79"/>
            <p:cNvGrpSpPr/>
            <p:nvPr/>
          </p:nvGrpSpPr>
          <p:grpSpPr>
            <a:xfrm>
              <a:off x="2623904" y="1476964"/>
              <a:ext cx="1364245" cy="273000"/>
              <a:chOff x="2623904" y="1476964"/>
              <a:chExt cx="1364245" cy="273000"/>
            </a:xfrm>
          </p:grpSpPr>
          <p:sp>
            <p:nvSpPr>
              <p:cNvPr id="5292" name="Google Shape;5292;p79"/>
              <p:cNvSpPr/>
              <p:nvPr/>
            </p:nvSpPr>
            <p:spPr>
              <a:xfrm>
                <a:off x="2623904" y="1476964"/>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93" name="Google Shape;5293;p79"/>
              <p:cNvSpPr/>
              <p:nvPr/>
            </p:nvSpPr>
            <p:spPr>
              <a:xfrm>
                <a:off x="2896716" y="1476964"/>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94" name="Google Shape;5294;p79"/>
              <p:cNvSpPr/>
              <p:nvPr/>
            </p:nvSpPr>
            <p:spPr>
              <a:xfrm>
                <a:off x="3169527" y="1476964"/>
                <a:ext cx="273000" cy="273000"/>
              </a:xfrm>
              <a:prstGeom prst="diamond">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95" name="Google Shape;5295;p79"/>
              <p:cNvSpPr/>
              <p:nvPr/>
            </p:nvSpPr>
            <p:spPr>
              <a:xfrm>
                <a:off x="3442338" y="1476964"/>
                <a:ext cx="273000" cy="273000"/>
              </a:xfrm>
              <a:prstGeom prst="diamond">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96" name="Google Shape;5296;p79"/>
              <p:cNvSpPr/>
              <p:nvPr/>
            </p:nvSpPr>
            <p:spPr>
              <a:xfrm>
                <a:off x="3715149" y="1476964"/>
                <a:ext cx="273000" cy="273000"/>
              </a:xfrm>
              <a:prstGeom prst="diamond">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297" name="Google Shape;5297;p79"/>
            <p:cNvGrpSpPr/>
            <p:nvPr/>
          </p:nvGrpSpPr>
          <p:grpSpPr>
            <a:xfrm>
              <a:off x="2623907" y="1749775"/>
              <a:ext cx="1364245" cy="273000"/>
              <a:chOff x="2623907" y="1749775"/>
              <a:chExt cx="1364245" cy="273000"/>
            </a:xfrm>
          </p:grpSpPr>
          <p:sp>
            <p:nvSpPr>
              <p:cNvPr id="5298" name="Google Shape;5298;p79"/>
              <p:cNvSpPr/>
              <p:nvPr/>
            </p:nvSpPr>
            <p:spPr>
              <a:xfrm>
                <a:off x="2623907" y="1749775"/>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299" name="Google Shape;5299;p79"/>
              <p:cNvSpPr/>
              <p:nvPr/>
            </p:nvSpPr>
            <p:spPr>
              <a:xfrm>
                <a:off x="2896718" y="1749775"/>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00" name="Google Shape;5300;p79"/>
              <p:cNvSpPr/>
              <p:nvPr/>
            </p:nvSpPr>
            <p:spPr>
              <a:xfrm>
                <a:off x="3169529" y="1749775"/>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01" name="Google Shape;5301;p79"/>
              <p:cNvSpPr/>
              <p:nvPr/>
            </p:nvSpPr>
            <p:spPr>
              <a:xfrm>
                <a:off x="3442341" y="1749775"/>
                <a:ext cx="273000" cy="273000"/>
              </a:xfrm>
              <a:prstGeom prst="diamond">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02" name="Google Shape;5302;p79"/>
              <p:cNvSpPr/>
              <p:nvPr/>
            </p:nvSpPr>
            <p:spPr>
              <a:xfrm>
                <a:off x="3715152" y="1749775"/>
                <a:ext cx="273000" cy="273000"/>
              </a:xfrm>
              <a:prstGeom prst="diamond">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303" name="Google Shape;5303;p79"/>
            <p:cNvGrpSpPr/>
            <p:nvPr/>
          </p:nvGrpSpPr>
          <p:grpSpPr>
            <a:xfrm>
              <a:off x="2623904" y="2027936"/>
              <a:ext cx="1364245" cy="273000"/>
              <a:chOff x="2623904" y="2027936"/>
              <a:chExt cx="1364245" cy="273000"/>
            </a:xfrm>
          </p:grpSpPr>
          <p:sp>
            <p:nvSpPr>
              <p:cNvPr id="5304" name="Google Shape;5304;p79"/>
              <p:cNvSpPr/>
              <p:nvPr/>
            </p:nvSpPr>
            <p:spPr>
              <a:xfrm>
                <a:off x="2623904" y="2027936"/>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05" name="Google Shape;5305;p79"/>
              <p:cNvSpPr/>
              <p:nvPr/>
            </p:nvSpPr>
            <p:spPr>
              <a:xfrm>
                <a:off x="2896716" y="2027936"/>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06" name="Google Shape;5306;p79"/>
              <p:cNvSpPr/>
              <p:nvPr/>
            </p:nvSpPr>
            <p:spPr>
              <a:xfrm>
                <a:off x="3169527" y="2027936"/>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07" name="Google Shape;5307;p79"/>
              <p:cNvSpPr/>
              <p:nvPr/>
            </p:nvSpPr>
            <p:spPr>
              <a:xfrm>
                <a:off x="3442338" y="2027936"/>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08" name="Google Shape;5308;p79"/>
              <p:cNvSpPr/>
              <p:nvPr/>
            </p:nvSpPr>
            <p:spPr>
              <a:xfrm>
                <a:off x="3715149" y="2027936"/>
                <a:ext cx="273000" cy="273000"/>
              </a:xfrm>
              <a:prstGeom prst="diamond">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5309" name="Google Shape;5309;p79"/>
          <p:cNvGrpSpPr/>
          <p:nvPr/>
        </p:nvGrpSpPr>
        <p:grpSpPr>
          <a:xfrm>
            <a:off x="2923939" y="2108199"/>
            <a:ext cx="1276784" cy="146869"/>
            <a:chOff x="3200660" y="2180272"/>
            <a:chExt cx="2563824" cy="378237"/>
          </a:xfrm>
        </p:grpSpPr>
        <p:sp>
          <p:nvSpPr>
            <p:cNvPr id="5310" name="Google Shape;5310;p7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11" name="Google Shape;5311;p7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12" name="Google Shape;5312;p7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13" name="Google Shape;5313;p7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14" name="Google Shape;5314;p7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15" name="Google Shape;5315;p7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16" name="Google Shape;5316;p7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17" name="Google Shape;5317;p7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18" name="Google Shape;5318;p7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19" name="Google Shape;5319;p7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20" name="Google Shape;5320;p7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21" name="Google Shape;5321;p7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22" name="Google Shape;5322;p7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23" name="Google Shape;5323;p7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24" name="Google Shape;5324;p7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25" name="Google Shape;5325;p7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26" name="Google Shape;5326;p7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27" name="Google Shape;5327;p7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328" name="Google Shape;5328;p79"/>
          <p:cNvGrpSpPr/>
          <p:nvPr/>
        </p:nvGrpSpPr>
        <p:grpSpPr>
          <a:xfrm>
            <a:off x="2920927" y="2364785"/>
            <a:ext cx="1279615" cy="147346"/>
            <a:chOff x="3530150" y="2790075"/>
            <a:chExt cx="1962600" cy="225300"/>
          </a:xfrm>
        </p:grpSpPr>
        <p:sp>
          <p:nvSpPr>
            <p:cNvPr id="5329" name="Google Shape;5329;p79"/>
            <p:cNvSpPr/>
            <p:nvPr/>
          </p:nvSpPr>
          <p:spPr>
            <a:xfrm>
              <a:off x="3530150" y="2790075"/>
              <a:ext cx="1962600" cy="225300"/>
            </a:xfrm>
            <a:prstGeom prst="rec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30" name="Google Shape;5330;p79"/>
            <p:cNvSpPr/>
            <p:nvPr/>
          </p:nvSpPr>
          <p:spPr>
            <a:xfrm>
              <a:off x="3530150" y="2790075"/>
              <a:ext cx="1110000" cy="225300"/>
            </a:xfrm>
            <a:prstGeom prst="rect">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331" name="Google Shape;5331;p79"/>
          <p:cNvGrpSpPr/>
          <p:nvPr/>
        </p:nvGrpSpPr>
        <p:grpSpPr>
          <a:xfrm>
            <a:off x="2920737" y="2621558"/>
            <a:ext cx="1298923" cy="142301"/>
            <a:chOff x="3558802" y="4011244"/>
            <a:chExt cx="1866000" cy="111600"/>
          </a:xfrm>
        </p:grpSpPr>
        <p:sp>
          <p:nvSpPr>
            <p:cNvPr id="5332" name="Google Shape;5332;p7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33" name="Google Shape;5333;p7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334" name="Google Shape;5334;p79"/>
          <p:cNvGrpSpPr/>
          <p:nvPr/>
        </p:nvGrpSpPr>
        <p:grpSpPr>
          <a:xfrm>
            <a:off x="2921388" y="1888288"/>
            <a:ext cx="1273260" cy="110545"/>
            <a:chOff x="3465975" y="2270258"/>
            <a:chExt cx="1986364" cy="171947"/>
          </a:xfrm>
        </p:grpSpPr>
        <p:sp>
          <p:nvSpPr>
            <p:cNvPr id="5335" name="Google Shape;5335;p7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36" name="Google Shape;5336;p7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37" name="Google Shape;5337;p79"/>
            <p:cNvSpPr/>
            <p:nvPr/>
          </p:nvSpPr>
          <p:spPr>
            <a:xfrm rot="-5400000">
              <a:off x="4243603" y="2270305"/>
              <a:ext cx="171900" cy="171900"/>
            </a:xfrm>
            <a:prstGeom prst="ellipse">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38" name="Google Shape;5338;p79"/>
            <p:cNvSpPr/>
            <p:nvPr/>
          </p:nvSpPr>
          <p:spPr>
            <a:xfrm rot="-5400000">
              <a:off x="4502812" y="2270305"/>
              <a:ext cx="171900" cy="171900"/>
            </a:xfrm>
            <a:prstGeom prst="ellipse">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39" name="Google Shape;5339;p79"/>
            <p:cNvSpPr/>
            <p:nvPr/>
          </p:nvSpPr>
          <p:spPr>
            <a:xfrm rot="-5400000">
              <a:off x="4762021" y="2270305"/>
              <a:ext cx="171900" cy="171900"/>
            </a:xfrm>
            <a:prstGeom prst="ellipse">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40" name="Google Shape;5340;p7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41" name="Google Shape;5341;p79"/>
            <p:cNvSpPr/>
            <p:nvPr/>
          </p:nvSpPr>
          <p:spPr>
            <a:xfrm rot="-5400000">
              <a:off x="5021230" y="2270258"/>
              <a:ext cx="171900" cy="171900"/>
            </a:xfrm>
            <a:prstGeom prst="ellipse">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5342" name="Google Shape;5342;p79"/>
            <p:cNvSpPr/>
            <p:nvPr/>
          </p:nvSpPr>
          <p:spPr>
            <a:xfrm rot="-5400000">
              <a:off x="5280440" y="2270258"/>
              <a:ext cx="171900" cy="171900"/>
            </a:xfrm>
            <a:prstGeom prst="ellipse">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nvGrpSpPr>
          <p:cNvPr id="5343" name="Google Shape;5343;p79"/>
          <p:cNvGrpSpPr/>
          <p:nvPr/>
        </p:nvGrpSpPr>
        <p:grpSpPr>
          <a:xfrm>
            <a:off x="2931213" y="3147058"/>
            <a:ext cx="1260260" cy="180417"/>
            <a:chOff x="723300" y="4253549"/>
            <a:chExt cx="2276482" cy="324900"/>
          </a:xfrm>
        </p:grpSpPr>
        <p:sp>
          <p:nvSpPr>
            <p:cNvPr id="5344" name="Google Shape;5344;p7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5345" name="Google Shape;5345;p7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5346" name="Google Shape;5346;p7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5347" name="Google Shape;5347;p7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5348" name="Google Shape;5348;p7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nvGrpSpPr>
          <p:cNvPr id="5349" name="Google Shape;5349;p79"/>
          <p:cNvGrpSpPr/>
          <p:nvPr/>
        </p:nvGrpSpPr>
        <p:grpSpPr>
          <a:xfrm>
            <a:off x="2921607" y="2871294"/>
            <a:ext cx="1278236" cy="166257"/>
            <a:chOff x="705948" y="3788465"/>
            <a:chExt cx="2308953" cy="299400"/>
          </a:xfrm>
        </p:grpSpPr>
        <p:sp>
          <p:nvSpPr>
            <p:cNvPr id="5350" name="Google Shape;5350;p79"/>
            <p:cNvSpPr/>
            <p:nvPr/>
          </p:nvSpPr>
          <p:spPr>
            <a:xfrm>
              <a:off x="705948" y="3788465"/>
              <a:ext cx="335400" cy="299400"/>
            </a:xfrm>
            <a:prstGeom prst="heart">
              <a:avLst/>
            </a:pr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51" name="Google Shape;5351;p79"/>
            <p:cNvSpPr/>
            <p:nvPr/>
          </p:nvSpPr>
          <p:spPr>
            <a:xfrm>
              <a:off x="1209923" y="3788465"/>
              <a:ext cx="335400" cy="299400"/>
            </a:xfrm>
            <a:prstGeom prst="heart">
              <a:avLst/>
            </a:pr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52" name="Google Shape;5352;p79"/>
            <p:cNvSpPr/>
            <p:nvPr/>
          </p:nvSpPr>
          <p:spPr>
            <a:xfrm>
              <a:off x="1713905" y="3788465"/>
              <a:ext cx="335400" cy="299400"/>
            </a:xfrm>
            <a:prstGeom prst="heart">
              <a:avLst/>
            </a:pr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53" name="Google Shape;5353;p79"/>
            <p:cNvSpPr/>
            <p:nvPr/>
          </p:nvSpPr>
          <p:spPr>
            <a:xfrm>
              <a:off x="2189639" y="3788465"/>
              <a:ext cx="335400" cy="299400"/>
            </a:xfrm>
            <a:prstGeom prst="hear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54" name="Google Shape;5354;p79"/>
            <p:cNvSpPr/>
            <p:nvPr/>
          </p:nvSpPr>
          <p:spPr>
            <a:xfrm>
              <a:off x="2679500" y="3788465"/>
              <a:ext cx="335400" cy="299400"/>
            </a:xfrm>
            <a:prstGeom prst="heart">
              <a:avLst/>
            </a:pr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355" name="Google Shape;5355;p79"/>
          <p:cNvGrpSpPr/>
          <p:nvPr/>
        </p:nvGrpSpPr>
        <p:grpSpPr>
          <a:xfrm>
            <a:off x="2965480" y="3436942"/>
            <a:ext cx="1200371" cy="271430"/>
            <a:chOff x="2658741" y="4097347"/>
            <a:chExt cx="1304609" cy="294074"/>
          </a:xfrm>
        </p:grpSpPr>
        <p:grpSp>
          <p:nvGrpSpPr>
            <p:cNvPr id="5356" name="Google Shape;5356;p79"/>
            <p:cNvGrpSpPr/>
            <p:nvPr/>
          </p:nvGrpSpPr>
          <p:grpSpPr>
            <a:xfrm>
              <a:off x="2658741" y="4097347"/>
              <a:ext cx="118572" cy="294074"/>
              <a:chOff x="3343310" y="4475555"/>
              <a:chExt cx="127717" cy="316753"/>
            </a:xfrm>
          </p:grpSpPr>
          <p:sp>
            <p:nvSpPr>
              <p:cNvPr id="5357" name="Google Shape;5357;p7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58" name="Google Shape;5358;p7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359" name="Google Shape;5359;p79"/>
            <p:cNvGrpSpPr/>
            <p:nvPr/>
          </p:nvGrpSpPr>
          <p:grpSpPr>
            <a:xfrm>
              <a:off x="3815519" y="4098388"/>
              <a:ext cx="147831" cy="291991"/>
              <a:chOff x="3527539" y="4476677"/>
              <a:chExt cx="159232" cy="314510"/>
            </a:xfrm>
          </p:grpSpPr>
          <p:sp>
            <p:nvSpPr>
              <p:cNvPr id="5360" name="Google Shape;5360;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61" name="Google Shape;5361;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362" name="Google Shape;5362;p79"/>
            <p:cNvGrpSpPr/>
            <p:nvPr/>
          </p:nvGrpSpPr>
          <p:grpSpPr>
            <a:xfrm>
              <a:off x="3511696" y="4098388"/>
              <a:ext cx="147831" cy="291991"/>
              <a:chOff x="3527539" y="4476677"/>
              <a:chExt cx="159232" cy="314510"/>
            </a:xfrm>
          </p:grpSpPr>
          <p:sp>
            <p:nvSpPr>
              <p:cNvPr id="5363" name="Google Shape;5363;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64" name="Google Shape;5364;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365" name="Google Shape;5365;p79"/>
            <p:cNvGrpSpPr/>
            <p:nvPr/>
          </p:nvGrpSpPr>
          <p:grpSpPr>
            <a:xfrm>
              <a:off x="3207874" y="4098388"/>
              <a:ext cx="147831" cy="291991"/>
              <a:chOff x="3527539" y="4476677"/>
              <a:chExt cx="159232" cy="314510"/>
            </a:xfrm>
          </p:grpSpPr>
          <p:sp>
            <p:nvSpPr>
              <p:cNvPr id="5366" name="Google Shape;5366;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67" name="Google Shape;5367;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368" name="Google Shape;5368;p79"/>
            <p:cNvGrpSpPr/>
            <p:nvPr/>
          </p:nvGrpSpPr>
          <p:grpSpPr>
            <a:xfrm>
              <a:off x="2933305" y="4097347"/>
              <a:ext cx="118572" cy="294074"/>
              <a:chOff x="3343310" y="4475555"/>
              <a:chExt cx="127717" cy="316753"/>
            </a:xfrm>
          </p:grpSpPr>
          <p:sp>
            <p:nvSpPr>
              <p:cNvPr id="5369" name="Google Shape;5369;p7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70" name="Google Shape;5370;p7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5371" name="Google Shape;5371;p79"/>
          <p:cNvGrpSpPr/>
          <p:nvPr/>
        </p:nvGrpSpPr>
        <p:grpSpPr>
          <a:xfrm>
            <a:off x="2940765" y="2112346"/>
            <a:ext cx="1259607" cy="144940"/>
            <a:chOff x="3200660" y="2180272"/>
            <a:chExt cx="2563824" cy="378237"/>
          </a:xfrm>
        </p:grpSpPr>
        <p:sp>
          <p:nvSpPr>
            <p:cNvPr id="5372" name="Google Shape;5372;p7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73" name="Google Shape;5373;p7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74" name="Google Shape;5374;p7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75" name="Google Shape;5375;p7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76" name="Google Shape;5376;p7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77" name="Google Shape;5377;p7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78" name="Google Shape;5378;p7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79" name="Google Shape;5379;p7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80" name="Google Shape;5380;p7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81" name="Google Shape;5381;p7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82" name="Google Shape;5382;p7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83" name="Google Shape;5383;p7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84" name="Google Shape;5384;p7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85" name="Google Shape;5385;p7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86" name="Google Shape;5386;p7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87" name="Google Shape;5387;p7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88" name="Google Shape;5388;p7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389" name="Google Shape;5389;p7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390" name="Google Shape;5390;p79"/>
          <p:cNvGrpSpPr/>
          <p:nvPr/>
        </p:nvGrpSpPr>
        <p:grpSpPr>
          <a:xfrm>
            <a:off x="1011069" y="4654700"/>
            <a:ext cx="1134009" cy="151994"/>
            <a:chOff x="4273350" y="2080469"/>
            <a:chExt cx="1433821" cy="191501"/>
          </a:xfrm>
        </p:grpSpPr>
        <p:grpSp>
          <p:nvGrpSpPr>
            <p:cNvPr id="5391" name="Google Shape;5391;p79"/>
            <p:cNvGrpSpPr/>
            <p:nvPr/>
          </p:nvGrpSpPr>
          <p:grpSpPr>
            <a:xfrm>
              <a:off x="4273350" y="2080469"/>
              <a:ext cx="1433821" cy="0"/>
              <a:chOff x="5224975" y="2962250"/>
              <a:chExt cx="1544400" cy="0"/>
            </a:xfrm>
          </p:grpSpPr>
          <p:cxnSp>
            <p:nvCxnSpPr>
              <p:cNvPr id="5392" name="Google Shape;5392;p7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5393" name="Google Shape;5393;p7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5394" name="Google Shape;5394;p79"/>
            <p:cNvGrpSpPr/>
            <p:nvPr/>
          </p:nvGrpSpPr>
          <p:grpSpPr>
            <a:xfrm>
              <a:off x="4273350" y="2271969"/>
              <a:ext cx="1433821" cy="0"/>
              <a:chOff x="5224975" y="2962250"/>
              <a:chExt cx="1544400" cy="0"/>
            </a:xfrm>
          </p:grpSpPr>
          <p:cxnSp>
            <p:nvCxnSpPr>
              <p:cNvPr id="5395" name="Google Shape;5395;p7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5396" name="Google Shape;5396;p7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5397" name="Google Shape;5397;p79"/>
          <p:cNvGrpSpPr/>
          <p:nvPr/>
        </p:nvGrpSpPr>
        <p:grpSpPr>
          <a:xfrm>
            <a:off x="1011040" y="3942439"/>
            <a:ext cx="1131439" cy="590036"/>
            <a:chOff x="5159450" y="1919950"/>
            <a:chExt cx="1541050" cy="862500"/>
          </a:xfrm>
        </p:grpSpPr>
        <p:sp>
          <p:nvSpPr>
            <p:cNvPr id="5398" name="Google Shape;5398;p7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399" name="Google Shape;5399;p79"/>
            <p:cNvGrpSpPr/>
            <p:nvPr/>
          </p:nvGrpSpPr>
          <p:grpSpPr>
            <a:xfrm>
              <a:off x="5159450" y="1919950"/>
              <a:ext cx="1541050" cy="862500"/>
              <a:chOff x="5159450" y="1919950"/>
              <a:chExt cx="1541050" cy="862500"/>
            </a:xfrm>
          </p:grpSpPr>
          <p:cxnSp>
            <p:nvCxnSpPr>
              <p:cNvPr id="5400" name="Google Shape;5400;p7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401" name="Google Shape;5401;p7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405"/>
        <p:cNvGrpSpPr/>
        <p:nvPr/>
      </p:nvGrpSpPr>
      <p:grpSpPr>
        <a:xfrm>
          <a:off x="0" y="0"/>
          <a:ext cx="0" cy="0"/>
          <a:chOff x="0" y="0"/>
          <a:chExt cx="0" cy="0"/>
        </a:xfrm>
      </p:grpSpPr>
      <p:sp>
        <p:nvSpPr>
          <p:cNvPr id="5406" name="Google Shape;5406;p80"/>
          <p:cNvSpPr txBox="1">
            <a:spLocks noGrp="1"/>
          </p:cNvSpPr>
          <p:nvPr>
            <p:ph type="title" idx="4294967295"/>
          </p:nvPr>
        </p:nvSpPr>
        <p:spPr>
          <a:xfrm>
            <a:off x="622702" y="1372381"/>
            <a:ext cx="4108800" cy="7095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rgbClr val="000000"/>
              </a:buClr>
              <a:buSzPts val="8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5407" name="Google Shape;5407;p80"/>
          <p:cNvSpPr txBox="1">
            <a:spLocks noGrp="1"/>
          </p:cNvSpPr>
          <p:nvPr>
            <p:ph type="body" idx="4294967295"/>
          </p:nvPr>
        </p:nvSpPr>
        <p:spPr>
          <a:xfrm>
            <a:off x="842441" y="2122776"/>
            <a:ext cx="3669300" cy="709500"/>
          </a:xfrm>
          <a:prstGeom prst="rect">
            <a:avLst/>
          </a:prstGeom>
        </p:spPr>
        <p:txBody>
          <a:bodyPr spcFirstLastPara="1" wrap="square" lIns="64525" tIns="64525" rIns="64525" bIns="64525" anchor="ctr" anchorCtr="0">
            <a:noAutofit/>
          </a:bodyPr>
          <a:lstStyle/>
          <a:p>
            <a:pPr marL="0" lvl="0" indent="0" algn="ctr" rtl="0">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You can</a:t>
            </a:r>
            <a:r>
              <a:rPr lang="en" sz="900">
                <a:latin typeface="Arial"/>
                <a:ea typeface="Arial"/>
                <a:cs typeface="Arial"/>
                <a:sym typeface="Arial"/>
              </a:rPr>
              <a:t> </a:t>
            </a:r>
            <a:r>
              <a:rPr lang="en" sz="900">
                <a:solidFill>
                  <a:srgbClr val="869FB2"/>
                </a:solidFill>
                <a:latin typeface="Arial"/>
                <a:ea typeface="Arial"/>
                <a:cs typeface="Arial"/>
                <a:sym typeface="Arial"/>
              </a:rPr>
              <a:t>resize</a:t>
            </a:r>
            <a:r>
              <a:rPr lang="en" sz="900">
                <a:latin typeface="Arial"/>
                <a:ea typeface="Arial"/>
                <a:cs typeface="Arial"/>
                <a:sym typeface="Arial"/>
              </a:rPr>
              <a:t> </a:t>
            </a:r>
            <a:r>
              <a:rPr lang="en" sz="900">
                <a:solidFill>
                  <a:schemeClr val="lt1"/>
                </a:solidFill>
                <a:latin typeface="Arial"/>
                <a:ea typeface="Arial"/>
                <a:cs typeface="Arial"/>
                <a:sym typeface="Arial"/>
              </a:rPr>
              <a:t>these icons without losing quality.</a:t>
            </a:r>
            <a:endParaRPr sz="900">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You can </a:t>
            </a:r>
            <a:r>
              <a:rPr lang="en" sz="900">
                <a:solidFill>
                  <a:srgbClr val="869FB2"/>
                </a:solidFill>
                <a:latin typeface="Arial"/>
                <a:ea typeface="Arial"/>
                <a:cs typeface="Arial"/>
                <a:sym typeface="Arial"/>
              </a:rPr>
              <a:t>change the stroke and fill color</a:t>
            </a:r>
            <a:r>
              <a:rPr lang="en" sz="900">
                <a:solidFill>
                  <a:schemeClr val="lt1"/>
                </a:solidFill>
                <a:latin typeface="Arial"/>
                <a:ea typeface="Arial"/>
                <a:cs typeface="Arial"/>
                <a:sym typeface="Arial"/>
              </a:rPr>
              <a:t>; just select the icon and click on the</a:t>
            </a:r>
            <a:r>
              <a:rPr lang="en" sz="900">
                <a:latin typeface="Arial"/>
                <a:ea typeface="Arial"/>
                <a:cs typeface="Arial"/>
                <a:sym typeface="Arial"/>
              </a:rPr>
              <a:t> </a:t>
            </a:r>
            <a:r>
              <a:rPr lang="en" sz="900">
                <a:solidFill>
                  <a:srgbClr val="869FB2"/>
                </a:solidFill>
                <a:latin typeface="Arial"/>
                <a:ea typeface="Arial"/>
                <a:cs typeface="Arial"/>
                <a:sym typeface="Arial"/>
              </a:rPr>
              <a:t>paint bucket/pen</a:t>
            </a:r>
            <a:r>
              <a:rPr lang="en" sz="900">
                <a:solidFill>
                  <a:schemeClr val="lt1"/>
                </a:solidFill>
                <a:latin typeface="Arial"/>
                <a:ea typeface="Arial"/>
                <a:cs typeface="Arial"/>
                <a:sym typeface="Arial"/>
              </a:rPr>
              <a:t>.</a:t>
            </a:r>
            <a:endParaRPr sz="900">
              <a:solidFill>
                <a:schemeClr val="lt1"/>
              </a:solidFill>
              <a:latin typeface="Arial"/>
              <a:ea typeface="Arial"/>
              <a:cs typeface="Arial"/>
              <a:sym typeface="Arial"/>
            </a:endParaRPr>
          </a:p>
          <a:p>
            <a:pPr marL="0" lvl="0" indent="0" algn="ctr" rtl="0">
              <a:spcBef>
                <a:spcPts val="0"/>
              </a:spcBef>
              <a:spcAft>
                <a:spcPts val="0"/>
              </a:spcAft>
              <a:buNone/>
            </a:pPr>
            <a:r>
              <a:rPr lang="en" sz="900">
                <a:solidFill>
                  <a:schemeClr val="lt1"/>
                </a:solidFill>
                <a:latin typeface="Arial"/>
                <a:ea typeface="Arial"/>
                <a:cs typeface="Arial"/>
                <a:sym typeface="Arial"/>
              </a:rPr>
              <a:t>In Google Slides, you can also use</a:t>
            </a:r>
            <a:r>
              <a:rPr lang="en" sz="900">
                <a:solidFill>
                  <a:srgbClr val="869FB2"/>
                </a:solidFill>
                <a:latin typeface="Arial"/>
                <a:ea typeface="Arial"/>
                <a:cs typeface="Arial"/>
                <a:sym typeface="Arial"/>
              </a:rPr>
              <a:t> </a:t>
            </a:r>
            <a:r>
              <a:rPr lang="en" sz="900">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sz="900">
                <a:solidFill>
                  <a:schemeClr val="lt1"/>
                </a:solidFill>
                <a:latin typeface="Arial"/>
                <a:ea typeface="Arial"/>
                <a:cs typeface="Arial"/>
                <a:sym typeface="Arial"/>
              </a:rPr>
              <a:t>, allowing you to customize and add even more icons.</a:t>
            </a:r>
            <a:br>
              <a:rPr lang="en" sz="900">
                <a:solidFill>
                  <a:srgbClr val="435D74"/>
                </a:solidFill>
                <a:latin typeface="Arial"/>
                <a:ea typeface="Arial"/>
                <a:cs typeface="Arial"/>
                <a:sym typeface="Arial"/>
              </a:rPr>
            </a:br>
            <a:endParaRPr sz="900">
              <a:solidFill>
                <a:srgbClr val="435D74"/>
              </a:solidFill>
              <a:latin typeface="Arial"/>
              <a:ea typeface="Arial"/>
              <a:cs typeface="Arial"/>
              <a:sym typeface="Arial"/>
            </a:endParaRPr>
          </a:p>
        </p:txBody>
      </p:sp>
      <p:grpSp>
        <p:nvGrpSpPr>
          <p:cNvPr id="5408" name="Google Shape;5408;p80"/>
          <p:cNvGrpSpPr/>
          <p:nvPr/>
        </p:nvGrpSpPr>
        <p:grpSpPr>
          <a:xfrm>
            <a:off x="801532" y="3386121"/>
            <a:ext cx="273535" cy="232965"/>
            <a:chOff x="839307" y="2318098"/>
            <a:chExt cx="387992" cy="329326"/>
          </a:xfrm>
        </p:grpSpPr>
        <p:sp>
          <p:nvSpPr>
            <p:cNvPr id="5409" name="Google Shape;5409;p80"/>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10" name="Google Shape;5410;p80"/>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11" name="Google Shape;5411;p80"/>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12" name="Google Shape;5412;p80"/>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13" name="Google Shape;5413;p80"/>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14" name="Google Shape;5414;p80"/>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15" name="Google Shape;5415;p80"/>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16" name="Google Shape;5416;p80"/>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17" name="Google Shape;5417;p80"/>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18" name="Google Shape;5418;p80"/>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419" name="Google Shape;5419;p80"/>
          <p:cNvGrpSpPr/>
          <p:nvPr/>
        </p:nvGrpSpPr>
        <p:grpSpPr>
          <a:xfrm>
            <a:off x="811654" y="4780424"/>
            <a:ext cx="253864" cy="254747"/>
            <a:chOff x="7414946" y="3220873"/>
            <a:chExt cx="360091" cy="360117"/>
          </a:xfrm>
        </p:grpSpPr>
        <p:sp>
          <p:nvSpPr>
            <p:cNvPr id="5420" name="Google Shape;5420;p80"/>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21" name="Google Shape;5421;p80"/>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22" name="Google Shape;5422;p80"/>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23" name="Google Shape;5423;p80"/>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24" name="Google Shape;5424;p80"/>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25" name="Google Shape;5425;p80"/>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26" name="Google Shape;5426;p80"/>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27" name="Google Shape;5427;p80"/>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28" name="Google Shape;5428;p80"/>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29" name="Google Shape;5429;p80"/>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30" name="Google Shape;5430;p80"/>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431" name="Google Shape;5431;p80"/>
          <p:cNvGrpSpPr/>
          <p:nvPr/>
        </p:nvGrpSpPr>
        <p:grpSpPr>
          <a:xfrm>
            <a:off x="793161" y="4425650"/>
            <a:ext cx="290371" cy="262255"/>
            <a:chOff x="1903737" y="3215540"/>
            <a:chExt cx="411874" cy="370731"/>
          </a:xfrm>
        </p:grpSpPr>
        <p:sp>
          <p:nvSpPr>
            <p:cNvPr id="5432" name="Google Shape;5432;p80"/>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33" name="Google Shape;5433;p80"/>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34" name="Google Shape;5434;p80"/>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35" name="Google Shape;5435;p80"/>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36" name="Google Shape;5436;p80"/>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37" name="Google Shape;5437;p80"/>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38" name="Google Shape;5438;p80"/>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39" name="Google Shape;5439;p80"/>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40" name="Google Shape;5440;p80"/>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441" name="Google Shape;5441;p80"/>
          <p:cNvGrpSpPr/>
          <p:nvPr/>
        </p:nvGrpSpPr>
        <p:grpSpPr>
          <a:xfrm>
            <a:off x="841475" y="3733945"/>
            <a:ext cx="194130" cy="239656"/>
            <a:chOff x="6400644" y="2310269"/>
            <a:chExt cx="275362" cy="338784"/>
          </a:xfrm>
        </p:grpSpPr>
        <p:sp>
          <p:nvSpPr>
            <p:cNvPr id="5442" name="Google Shape;5442;p80"/>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43" name="Google Shape;5443;p80"/>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44" name="Google Shape;5444;p80"/>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45" name="Google Shape;5445;p80"/>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46" name="Google Shape;5446;p80"/>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47" name="Google Shape;5447;p80"/>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48" name="Google Shape;5448;p80"/>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49" name="Google Shape;5449;p80"/>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50" name="Google Shape;5450;p80"/>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51" name="Google Shape;5451;p80"/>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52" name="Google Shape;5452;p80"/>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53" name="Google Shape;5453;p80"/>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54" name="Google Shape;5454;p80"/>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455" name="Google Shape;5455;p80"/>
          <p:cNvGrpSpPr/>
          <p:nvPr/>
        </p:nvGrpSpPr>
        <p:grpSpPr>
          <a:xfrm>
            <a:off x="807438" y="5159274"/>
            <a:ext cx="262106" cy="194029"/>
            <a:chOff x="5223609" y="3731112"/>
            <a:chExt cx="371782" cy="274285"/>
          </a:xfrm>
        </p:grpSpPr>
        <p:sp>
          <p:nvSpPr>
            <p:cNvPr id="5456" name="Google Shape;5456;p80"/>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57" name="Google Shape;5457;p80"/>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458" name="Google Shape;5458;p80"/>
          <p:cNvGrpSpPr/>
          <p:nvPr/>
        </p:nvGrpSpPr>
        <p:grpSpPr>
          <a:xfrm>
            <a:off x="837461" y="4105816"/>
            <a:ext cx="201965" cy="194103"/>
            <a:chOff x="4179067" y="2811495"/>
            <a:chExt cx="286475" cy="274390"/>
          </a:xfrm>
        </p:grpSpPr>
        <p:sp>
          <p:nvSpPr>
            <p:cNvPr id="5459" name="Google Shape;5459;p80"/>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60" name="Google Shape;5460;p80"/>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61" name="Google Shape;5461;p80"/>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62" name="Google Shape;5462;p80"/>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63" name="Google Shape;5463;p80"/>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64" name="Google Shape;5464;p80"/>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65" name="Google Shape;5465;p80"/>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66" name="Google Shape;5466;p80"/>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67" name="Google Shape;5467;p80"/>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468" name="Google Shape;5468;p80"/>
          <p:cNvGrpSpPr/>
          <p:nvPr/>
        </p:nvGrpSpPr>
        <p:grpSpPr>
          <a:xfrm>
            <a:off x="1177111" y="3366077"/>
            <a:ext cx="272886" cy="273053"/>
            <a:chOff x="1414990" y="2289671"/>
            <a:chExt cx="387073" cy="385996"/>
          </a:xfrm>
        </p:grpSpPr>
        <p:sp>
          <p:nvSpPr>
            <p:cNvPr id="5469" name="Google Shape;5469;p80"/>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70" name="Google Shape;5470;p80"/>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71" name="Google Shape;5471;p80"/>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72" name="Google Shape;5472;p80"/>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73" name="Google Shape;5473;p80"/>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74" name="Google Shape;5474;p80"/>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75" name="Google Shape;5475;p80"/>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76" name="Google Shape;5476;p80"/>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77" name="Google Shape;5477;p80"/>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78" name="Google Shape;5478;p80"/>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79" name="Google Shape;5479;p80"/>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80" name="Google Shape;5480;p80"/>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81" name="Google Shape;5481;p80"/>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82" name="Google Shape;5482;p80"/>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83" name="Google Shape;5483;p80"/>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84" name="Google Shape;5484;p80"/>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85" name="Google Shape;5485;p80"/>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86" name="Google Shape;5486;p80"/>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487" name="Google Shape;5487;p80"/>
          <p:cNvGrpSpPr/>
          <p:nvPr/>
        </p:nvGrpSpPr>
        <p:grpSpPr>
          <a:xfrm>
            <a:off x="1232120" y="4776299"/>
            <a:ext cx="163439" cy="262999"/>
            <a:chOff x="8027227" y="3215041"/>
            <a:chExt cx="231829" cy="371782"/>
          </a:xfrm>
        </p:grpSpPr>
        <p:sp>
          <p:nvSpPr>
            <p:cNvPr id="5488" name="Google Shape;5488;p80"/>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89" name="Google Shape;5489;p80"/>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90" name="Google Shape;5490;p80"/>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91" name="Google Shape;5491;p80"/>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92" name="Google Shape;5492;p80"/>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93" name="Google Shape;5493;p80"/>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94" name="Google Shape;5494;p80"/>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95" name="Google Shape;5495;p80"/>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96" name="Google Shape;5496;p80"/>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497" name="Google Shape;5497;p80"/>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498" name="Google Shape;5498;p80"/>
          <p:cNvGrpSpPr/>
          <p:nvPr/>
        </p:nvGrpSpPr>
        <p:grpSpPr>
          <a:xfrm>
            <a:off x="1173573" y="4441413"/>
            <a:ext cx="280462" cy="230512"/>
            <a:chOff x="7112290" y="5696074"/>
            <a:chExt cx="397818" cy="325858"/>
          </a:xfrm>
        </p:grpSpPr>
        <p:grpSp>
          <p:nvGrpSpPr>
            <p:cNvPr id="5499" name="Google Shape;5499;p80"/>
            <p:cNvGrpSpPr/>
            <p:nvPr/>
          </p:nvGrpSpPr>
          <p:grpSpPr>
            <a:xfrm>
              <a:off x="7112290" y="5717854"/>
              <a:ext cx="397818" cy="304078"/>
              <a:chOff x="2468465" y="3248854"/>
              <a:chExt cx="397818" cy="304078"/>
            </a:xfrm>
          </p:grpSpPr>
          <p:sp>
            <p:nvSpPr>
              <p:cNvPr id="5500" name="Google Shape;5500;p80"/>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01" name="Google Shape;5501;p80"/>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02" name="Google Shape;5502;p80"/>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03" name="Google Shape;5503;p80"/>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04" name="Google Shape;5504;p80"/>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05" name="Google Shape;5505;p80"/>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5506" name="Google Shape;5506;p80"/>
            <p:cNvSpPr/>
            <p:nvPr/>
          </p:nvSpPr>
          <p:spPr>
            <a:xfrm>
              <a:off x="7296771" y="5696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07" name="Google Shape;5507;p80"/>
            <p:cNvSpPr/>
            <p:nvPr/>
          </p:nvSpPr>
          <p:spPr>
            <a:xfrm>
              <a:off x="7296771" y="5731778"/>
              <a:ext cx="128867" cy="26272"/>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08" name="Google Shape;5508;p80"/>
            <p:cNvSpPr/>
            <p:nvPr/>
          </p:nvSpPr>
          <p:spPr>
            <a:xfrm>
              <a:off x="7292936" y="5910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09" name="Google Shape;5509;p80"/>
            <p:cNvSpPr/>
            <p:nvPr/>
          </p:nvSpPr>
          <p:spPr>
            <a:xfrm>
              <a:off x="7321914" y="5932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10" name="Google Shape;5510;p80"/>
            <p:cNvSpPr/>
            <p:nvPr/>
          </p:nvSpPr>
          <p:spPr>
            <a:xfrm>
              <a:off x="7255786" y="5787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11" name="Google Shape;5511;p80"/>
            <p:cNvSpPr/>
            <p:nvPr/>
          </p:nvSpPr>
          <p:spPr>
            <a:xfrm>
              <a:off x="7309540" y="5782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12" name="Google Shape;5512;p80"/>
            <p:cNvSpPr/>
            <p:nvPr/>
          </p:nvSpPr>
          <p:spPr>
            <a:xfrm>
              <a:off x="7309540" y="5810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13" name="Google Shape;5513;p80"/>
            <p:cNvSpPr/>
            <p:nvPr/>
          </p:nvSpPr>
          <p:spPr>
            <a:xfrm>
              <a:off x="7221868" y="6008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514" name="Google Shape;5514;p80"/>
          <p:cNvGrpSpPr/>
          <p:nvPr/>
        </p:nvGrpSpPr>
        <p:grpSpPr>
          <a:xfrm>
            <a:off x="1398190" y="5484404"/>
            <a:ext cx="194001" cy="275116"/>
            <a:chOff x="3601939" y="4161192"/>
            <a:chExt cx="275178" cy="388912"/>
          </a:xfrm>
        </p:grpSpPr>
        <p:sp>
          <p:nvSpPr>
            <p:cNvPr id="5515" name="Google Shape;5515;p80"/>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16" name="Google Shape;5516;p80"/>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17" name="Google Shape;5517;p80"/>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18" name="Google Shape;5518;p80"/>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19" name="Google Shape;5519;p80"/>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20" name="Google Shape;5520;p80"/>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21" name="Google Shape;5521;p80"/>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22" name="Google Shape;5522;p80"/>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23" name="Google Shape;5523;p80"/>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24" name="Google Shape;5524;p80"/>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525" name="Google Shape;5525;p80"/>
          <p:cNvGrpSpPr/>
          <p:nvPr/>
        </p:nvGrpSpPr>
        <p:grpSpPr>
          <a:xfrm>
            <a:off x="1175803" y="3722859"/>
            <a:ext cx="275979" cy="261828"/>
            <a:chOff x="6863329" y="2297710"/>
            <a:chExt cx="391460" cy="370127"/>
          </a:xfrm>
        </p:grpSpPr>
        <p:sp>
          <p:nvSpPr>
            <p:cNvPr id="5526" name="Google Shape;5526;p80"/>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27" name="Google Shape;5527;p80"/>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28" name="Google Shape;5528;p80"/>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29" name="Google Shape;5529;p80"/>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30" name="Google Shape;5530;p80"/>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31" name="Google Shape;5531;p80"/>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33" name="Google Shape;5533;p80"/>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34" name="Google Shape;5534;p80"/>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5535" name="Google Shape;5535;p80"/>
          <p:cNvSpPr/>
          <p:nvPr/>
        </p:nvSpPr>
        <p:spPr>
          <a:xfrm>
            <a:off x="1210572" y="5154216"/>
            <a:ext cx="205813" cy="204472"/>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5536" name="Google Shape;5536;p80"/>
          <p:cNvGrpSpPr/>
          <p:nvPr/>
        </p:nvGrpSpPr>
        <p:grpSpPr>
          <a:xfrm>
            <a:off x="1182903" y="4070513"/>
            <a:ext cx="261588" cy="264709"/>
            <a:chOff x="4686757" y="2762156"/>
            <a:chExt cx="371047" cy="374199"/>
          </a:xfrm>
        </p:grpSpPr>
        <p:sp>
          <p:nvSpPr>
            <p:cNvPr id="5537" name="Google Shape;5537;p80"/>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38" name="Google Shape;5538;p80"/>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39" name="Google Shape;5539;p80"/>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40" name="Google Shape;5540;p80"/>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41" name="Google Shape;5541;p80"/>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42" name="Google Shape;5542;p80"/>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43" name="Google Shape;5543;p80"/>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544" name="Google Shape;5544;p80"/>
          <p:cNvGrpSpPr/>
          <p:nvPr/>
        </p:nvGrpSpPr>
        <p:grpSpPr>
          <a:xfrm>
            <a:off x="1550486" y="3377674"/>
            <a:ext cx="272905" cy="249859"/>
            <a:chOff x="1989911" y="2306065"/>
            <a:chExt cx="387099" cy="353207"/>
          </a:xfrm>
        </p:grpSpPr>
        <p:sp>
          <p:nvSpPr>
            <p:cNvPr id="5545" name="Google Shape;5545;p80"/>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46" name="Google Shape;5546;p80"/>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47" name="Google Shape;5547;p80"/>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48" name="Google Shape;5548;p80"/>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49" name="Google Shape;5549;p80"/>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50" name="Google Shape;5550;p80"/>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51" name="Google Shape;5551;p80"/>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552" name="Google Shape;5552;p80"/>
          <p:cNvGrpSpPr/>
          <p:nvPr/>
        </p:nvGrpSpPr>
        <p:grpSpPr>
          <a:xfrm>
            <a:off x="1555834" y="4786546"/>
            <a:ext cx="262106" cy="242462"/>
            <a:chOff x="834210" y="3696905"/>
            <a:chExt cx="371782" cy="342751"/>
          </a:xfrm>
        </p:grpSpPr>
        <p:sp>
          <p:nvSpPr>
            <p:cNvPr id="5553" name="Google Shape;5553;p80"/>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54" name="Google Shape;5554;p80"/>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55" name="Google Shape;5555;p80"/>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56" name="Google Shape;5556;p80"/>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57" name="Google Shape;5557;p80"/>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58" name="Google Shape;5558;p80"/>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59" name="Google Shape;5559;p80"/>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60" name="Google Shape;5560;p80"/>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61" name="Google Shape;5561;p80"/>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62" name="Google Shape;5562;p80"/>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63" name="Google Shape;5563;p80"/>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64" name="Google Shape;5564;p80"/>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565" name="Google Shape;5565;p80"/>
          <p:cNvGrpSpPr/>
          <p:nvPr/>
        </p:nvGrpSpPr>
        <p:grpSpPr>
          <a:xfrm>
            <a:off x="1547966" y="4425975"/>
            <a:ext cx="278035" cy="261605"/>
            <a:chOff x="3017166" y="3216013"/>
            <a:chExt cx="394376" cy="369812"/>
          </a:xfrm>
        </p:grpSpPr>
        <p:sp>
          <p:nvSpPr>
            <p:cNvPr id="5566" name="Google Shape;5566;p80"/>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67" name="Google Shape;5567;p80"/>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568" name="Google Shape;5568;p80"/>
          <p:cNvGrpSpPr/>
          <p:nvPr/>
        </p:nvGrpSpPr>
        <p:grpSpPr>
          <a:xfrm>
            <a:off x="1729112" y="5473215"/>
            <a:ext cx="278924" cy="297493"/>
            <a:chOff x="4093603" y="4146138"/>
            <a:chExt cx="395638" cy="420544"/>
          </a:xfrm>
        </p:grpSpPr>
        <p:sp>
          <p:nvSpPr>
            <p:cNvPr id="5569" name="Google Shape;5569;p80"/>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70" name="Google Shape;5570;p80"/>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71" name="Google Shape;5571;p80"/>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72" name="Google Shape;5572;p80"/>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73" name="Google Shape;5573;p80"/>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74" name="Google Shape;5574;p80"/>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75" name="Google Shape;5575;p80"/>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76" name="Google Shape;5576;p80"/>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77" name="Google Shape;5577;p80"/>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78" name="Google Shape;5578;p80"/>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79" name="Google Shape;5579;p80"/>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80" name="Google Shape;5580;p80"/>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81" name="Google Shape;5581;p80"/>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82" name="Google Shape;5582;p80"/>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83" name="Google Shape;5583;p80"/>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84" name="Google Shape;5584;p80"/>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85" name="Google Shape;5585;p80"/>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586" name="Google Shape;5586;p80"/>
          <p:cNvGrpSpPr/>
          <p:nvPr/>
        </p:nvGrpSpPr>
        <p:grpSpPr>
          <a:xfrm>
            <a:off x="1566402" y="3737597"/>
            <a:ext cx="241547" cy="232352"/>
            <a:chOff x="7421488" y="2318518"/>
            <a:chExt cx="342620" cy="328459"/>
          </a:xfrm>
        </p:grpSpPr>
        <p:sp>
          <p:nvSpPr>
            <p:cNvPr id="5587" name="Google Shape;5587;p80"/>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88" name="Google Shape;5588;p80"/>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89" name="Google Shape;5589;p80"/>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90" name="Google Shape;5590;p80"/>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91" name="Google Shape;5591;p80"/>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92" name="Google Shape;5592;p80"/>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93" name="Google Shape;5593;p80"/>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594" name="Google Shape;5594;p80"/>
          <p:cNvGrpSpPr/>
          <p:nvPr/>
        </p:nvGrpSpPr>
        <p:grpSpPr>
          <a:xfrm>
            <a:off x="1555306" y="5134928"/>
            <a:ext cx="263644" cy="242722"/>
            <a:chOff x="6319908" y="3696721"/>
            <a:chExt cx="373963" cy="343119"/>
          </a:xfrm>
        </p:grpSpPr>
        <p:sp>
          <p:nvSpPr>
            <p:cNvPr id="5595" name="Google Shape;5595;p80"/>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96" name="Google Shape;5596;p80"/>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97" name="Google Shape;5597;p80"/>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98" name="Google Shape;5598;p80"/>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599" name="Google Shape;5599;p80"/>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00" name="Google Shape;5600;p80"/>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01" name="Google Shape;5601;p80"/>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02" name="Google Shape;5602;p80"/>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03" name="Google Shape;5603;p80"/>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604" name="Google Shape;5604;p80"/>
          <p:cNvGrpSpPr/>
          <p:nvPr/>
        </p:nvGrpSpPr>
        <p:grpSpPr>
          <a:xfrm>
            <a:off x="1543765" y="4086906"/>
            <a:ext cx="286630" cy="231924"/>
            <a:chOff x="5221613" y="2784802"/>
            <a:chExt cx="406567" cy="327855"/>
          </a:xfrm>
        </p:grpSpPr>
        <p:sp>
          <p:nvSpPr>
            <p:cNvPr id="5605" name="Google Shape;5605;p80"/>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06" name="Google Shape;5606;p80"/>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07" name="Google Shape;5607;p80"/>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08" name="Google Shape;5608;p80"/>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09" name="Google Shape;5609;p80"/>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10" name="Google Shape;5610;p80"/>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11" name="Google Shape;5611;p80"/>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12" name="Google Shape;5612;p80"/>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13" name="Google Shape;5613;p80"/>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14" name="Google Shape;5614;p80"/>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15" name="Google Shape;5615;p80"/>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16" name="Google Shape;5616;p80"/>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17" name="Google Shape;5617;p80"/>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18" name="Google Shape;5618;p80"/>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19" name="Google Shape;5619;p80"/>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20" name="Google Shape;5620;p80"/>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21" name="Google Shape;5621;p80"/>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22" name="Google Shape;5622;p80"/>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23" name="Google Shape;5623;p80"/>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24" name="Google Shape;5624;p80"/>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25" name="Google Shape;5625;p80"/>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26" name="Google Shape;5626;p80"/>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27" name="Google Shape;5627;p80"/>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28" name="Google Shape;5628;p80"/>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29" name="Google Shape;5629;p80"/>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30" name="Google Shape;5630;p80"/>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31" name="Google Shape;5631;p80"/>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32" name="Google Shape;5632;p80"/>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33" name="Google Shape;5633;p80"/>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34" name="Google Shape;5634;p80"/>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635" name="Google Shape;5635;p80"/>
          <p:cNvGrpSpPr/>
          <p:nvPr/>
        </p:nvGrpSpPr>
        <p:grpSpPr>
          <a:xfrm>
            <a:off x="1987287" y="3374208"/>
            <a:ext cx="144287" cy="256791"/>
            <a:chOff x="2593102" y="2288778"/>
            <a:chExt cx="204663" cy="363007"/>
          </a:xfrm>
        </p:grpSpPr>
        <p:sp>
          <p:nvSpPr>
            <p:cNvPr id="5636" name="Google Shape;5636;p80"/>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37" name="Google Shape;5637;p80"/>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38" name="Google Shape;5638;p80"/>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39" name="Google Shape;5639;p80"/>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40" name="Google Shape;5640;p80"/>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41" name="Google Shape;5641;p80"/>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42" name="Google Shape;5642;p80"/>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43" name="Google Shape;5643;p80"/>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44" name="Google Shape;5644;p80"/>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645" name="Google Shape;5645;p80"/>
          <p:cNvGrpSpPr/>
          <p:nvPr/>
        </p:nvGrpSpPr>
        <p:grpSpPr>
          <a:xfrm>
            <a:off x="1920039" y="4776213"/>
            <a:ext cx="278684" cy="263129"/>
            <a:chOff x="1359398" y="3682271"/>
            <a:chExt cx="395296" cy="371966"/>
          </a:xfrm>
        </p:grpSpPr>
        <p:sp>
          <p:nvSpPr>
            <p:cNvPr id="5646" name="Google Shape;5646;p80"/>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47" name="Google Shape;5647;p80"/>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48" name="Google Shape;5648;p80"/>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49" name="Google Shape;5649;p80"/>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50" name="Google Shape;5650;p80"/>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51" name="Google Shape;5651;p80"/>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52" name="Google Shape;5652;p80"/>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653" name="Google Shape;5653;p80"/>
          <p:cNvGrpSpPr/>
          <p:nvPr/>
        </p:nvGrpSpPr>
        <p:grpSpPr>
          <a:xfrm>
            <a:off x="1929334" y="4465432"/>
            <a:ext cx="260291" cy="182692"/>
            <a:chOff x="3625085" y="3259862"/>
            <a:chExt cx="369207" cy="258259"/>
          </a:xfrm>
        </p:grpSpPr>
        <p:sp>
          <p:nvSpPr>
            <p:cNvPr id="5654" name="Google Shape;5654;p80"/>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55" name="Google Shape;5655;p80"/>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56" name="Google Shape;5656;p80"/>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57" name="Google Shape;5657;p80"/>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58" name="Google Shape;5658;p80"/>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59" name="Google Shape;5659;p80"/>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60" name="Google Shape;5660;p80"/>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61" name="Google Shape;5661;p80"/>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62" name="Google Shape;5662;p80"/>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63" name="Google Shape;5663;p80"/>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64" name="Google Shape;5664;p80"/>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65" name="Google Shape;5665;p80"/>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66" name="Google Shape;5666;p80"/>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667" name="Google Shape;5667;p80"/>
          <p:cNvGrpSpPr/>
          <p:nvPr/>
        </p:nvGrpSpPr>
        <p:grpSpPr>
          <a:xfrm>
            <a:off x="2102865" y="5484766"/>
            <a:ext cx="276405" cy="274391"/>
            <a:chOff x="4644406" y="4162322"/>
            <a:chExt cx="392065" cy="387887"/>
          </a:xfrm>
        </p:grpSpPr>
        <p:sp>
          <p:nvSpPr>
            <p:cNvPr id="5668" name="Google Shape;5668;p80"/>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69" name="Google Shape;5669;p80"/>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70" name="Google Shape;5670;p80"/>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71" name="Google Shape;5671;p80"/>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72" name="Google Shape;5672;p80"/>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73" name="Google Shape;5673;p80"/>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674" name="Google Shape;5674;p80"/>
          <p:cNvGrpSpPr/>
          <p:nvPr/>
        </p:nvGrpSpPr>
        <p:grpSpPr>
          <a:xfrm>
            <a:off x="1925791" y="3759276"/>
            <a:ext cx="267756" cy="188993"/>
            <a:chOff x="7947595" y="2347996"/>
            <a:chExt cx="379795" cy="267165"/>
          </a:xfrm>
        </p:grpSpPr>
        <p:sp>
          <p:nvSpPr>
            <p:cNvPr id="5675" name="Google Shape;5675;p80"/>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76" name="Google Shape;5676;p80"/>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77" name="Google Shape;5677;p80"/>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78" name="Google Shape;5678;p80"/>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79" name="Google Shape;5679;p80"/>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80" name="Google Shape;5680;p80"/>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81" name="Google Shape;5681;p80"/>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82" name="Google Shape;5682;p80"/>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83" name="Google Shape;5683;p80"/>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684" name="Google Shape;5684;p80"/>
          <p:cNvGrpSpPr/>
          <p:nvPr/>
        </p:nvGrpSpPr>
        <p:grpSpPr>
          <a:xfrm>
            <a:off x="1928503" y="5165593"/>
            <a:ext cx="262236" cy="181391"/>
            <a:chOff x="6871342" y="3740044"/>
            <a:chExt cx="371966" cy="256420"/>
          </a:xfrm>
        </p:grpSpPr>
        <p:sp>
          <p:nvSpPr>
            <p:cNvPr id="5685" name="Google Shape;5685;p80"/>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86" name="Google Shape;5686;p80"/>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87" name="Google Shape;5687;p80"/>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88" name="Google Shape;5688;p80"/>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89" name="Google Shape;5689;p80"/>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90" name="Google Shape;5690;p80"/>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91" name="Google Shape;5691;p80"/>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92" name="Google Shape;5692;p80"/>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93" name="Google Shape;5693;p80"/>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94" name="Google Shape;5694;p80"/>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95" name="Google Shape;5695;p80"/>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96" name="Google Shape;5696;p80"/>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697" name="Google Shape;5697;p80"/>
          <p:cNvGrpSpPr/>
          <p:nvPr/>
        </p:nvGrpSpPr>
        <p:grpSpPr>
          <a:xfrm>
            <a:off x="1952553" y="4070077"/>
            <a:ext cx="214042" cy="265582"/>
            <a:chOff x="5812586" y="2760921"/>
            <a:chExt cx="303605" cy="375434"/>
          </a:xfrm>
        </p:grpSpPr>
        <p:sp>
          <p:nvSpPr>
            <p:cNvPr id="5698" name="Google Shape;5698;p80"/>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699" name="Google Shape;5699;p80"/>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00" name="Google Shape;5700;p80"/>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01" name="Google Shape;5701;p80"/>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02" name="Google Shape;5702;p80"/>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03" name="Google Shape;5703;p80"/>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04" name="Google Shape;5704;p80"/>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05" name="Google Shape;5705;p80"/>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06" name="Google Shape;5706;p80"/>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07" name="Google Shape;5707;p80"/>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08" name="Google Shape;5708;p80"/>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709" name="Google Shape;5709;p80"/>
          <p:cNvGrpSpPr/>
          <p:nvPr/>
        </p:nvGrpSpPr>
        <p:grpSpPr>
          <a:xfrm>
            <a:off x="2324000" y="3394373"/>
            <a:ext cx="284574" cy="216461"/>
            <a:chOff x="2970874" y="2329763"/>
            <a:chExt cx="403651" cy="305996"/>
          </a:xfrm>
        </p:grpSpPr>
        <p:sp>
          <p:nvSpPr>
            <p:cNvPr id="5710" name="Google Shape;5710;p80"/>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11" name="Google Shape;5711;p80"/>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12" name="Google Shape;5712;p80"/>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13" name="Google Shape;5713;p80"/>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14" name="Google Shape;5714;p80"/>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15" name="Google Shape;5715;p80"/>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16" name="Google Shape;5716;p80"/>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17" name="Google Shape;5717;p80"/>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18" name="Google Shape;5718;p80"/>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719" name="Google Shape;5719;p80"/>
          <p:cNvGrpSpPr/>
          <p:nvPr/>
        </p:nvGrpSpPr>
        <p:grpSpPr>
          <a:xfrm>
            <a:off x="2326899" y="4776213"/>
            <a:ext cx="278684" cy="263129"/>
            <a:chOff x="1908099" y="3682271"/>
            <a:chExt cx="395296" cy="371966"/>
          </a:xfrm>
        </p:grpSpPr>
        <p:sp>
          <p:nvSpPr>
            <p:cNvPr id="5720" name="Google Shape;5720;p80"/>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21" name="Google Shape;5721;p80"/>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22" name="Google Shape;5722;p80"/>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23" name="Google Shape;5723;p80"/>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24" name="Google Shape;5724;p80"/>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25" name="Google Shape;5725;p80"/>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26" name="Google Shape;5726;p80"/>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727" name="Google Shape;5727;p80"/>
          <p:cNvGrpSpPr/>
          <p:nvPr/>
        </p:nvGrpSpPr>
        <p:grpSpPr>
          <a:xfrm>
            <a:off x="2396184" y="4423995"/>
            <a:ext cx="140305" cy="265563"/>
            <a:chOff x="4210043" y="3213228"/>
            <a:chExt cx="199014" cy="375408"/>
          </a:xfrm>
        </p:grpSpPr>
        <p:sp>
          <p:nvSpPr>
            <p:cNvPr id="5728" name="Google Shape;5728;p80"/>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29" name="Google Shape;5729;p80"/>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30" name="Google Shape;5730;p80"/>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31" name="Google Shape;5731;p80"/>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32" name="Google Shape;5732;p80"/>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33" name="Google Shape;5733;p80"/>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34" name="Google Shape;5734;p80"/>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35" name="Google Shape;5735;p80"/>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36" name="Google Shape;5736;p80"/>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37" name="Google Shape;5737;p80"/>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738" name="Google Shape;5738;p80"/>
          <p:cNvGrpSpPr/>
          <p:nvPr/>
        </p:nvGrpSpPr>
        <p:grpSpPr>
          <a:xfrm>
            <a:off x="2470242" y="5506799"/>
            <a:ext cx="355365" cy="230326"/>
            <a:chOff x="5084391" y="4183682"/>
            <a:chExt cx="504064" cy="325595"/>
          </a:xfrm>
        </p:grpSpPr>
        <p:sp>
          <p:nvSpPr>
            <p:cNvPr id="5739" name="Google Shape;5739;p80"/>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40" name="Google Shape;5740;p80"/>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41" name="Google Shape;5741;p80"/>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42" name="Google Shape;5742;p80"/>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43" name="Google Shape;5743;p80"/>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44" name="Google Shape;5744;p80"/>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45" name="Google Shape;5745;p80"/>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46" name="Google Shape;5746;p80"/>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47" name="Google Shape;5747;p80"/>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48" name="Google Shape;5748;p80"/>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49" name="Google Shape;5749;p80"/>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50" name="Google Shape;5750;p80"/>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51" name="Google Shape;5751;p80"/>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52" name="Google Shape;5752;p80"/>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53" name="Google Shape;5753;p80"/>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54" name="Google Shape;5754;p80"/>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755" name="Google Shape;5755;p80"/>
          <p:cNvGrpSpPr/>
          <p:nvPr/>
        </p:nvGrpSpPr>
        <p:grpSpPr>
          <a:xfrm>
            <a:off x="2330574" y="3718796"/>
            <a:ext cx="271238" cy="269912"/>
            <a:chOff x="830742" y="2763601"/>
            <a:chExt cx="384734" cy="381556"/>
          </a:xfrm>
        </p:grpSpPr>
        <p:sp>
          <p:nvSpPr>
            <p:cNvPr id="5756" name="Google Shape;5756;p80"/>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57" name="Google Shape;5757;p80"/>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58" name="Google Shape;5758;p80"/>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59" name="Google Shape;5759;p80"/>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60" name="Google Shape;5760;p80"/>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61" name="Google Shape;5761;p80"/>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62" name="Google Shape;5762;p80"/>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63" name="Google Shape;5763;p80"/>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64" name="Google Shape;5764;p80"/>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65" name="Google Shape;5765;p80"/>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66" name="Google Shape;5766;p80"/>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67" name="Google Shape;5767;p80"/>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68" name="Google Shape;5768;p80"/>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69" name="Google Shape;5769;p80"/>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70" name="Google Shape;5770;p80"/>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71" name="Google Shape;5771;p80"/>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72" name="Google Shape;5772;p80"/>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73" name="Google Shape;5773;p80"/>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74" name="Google Shape;5774;p8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75" name="Google Shape;5775;p8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76" name="Google Shape;5776;p80"/>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777" name="Google Shape;5777;p80"/>
          <p:cNvGrpSpPr/>
          <p:nvPr/>
        </p:nvGrpSpPr>
        <p:grpSpPr>
          <a:xfrm>
            <a:off x="2324509" y="5124455"/>
            <a:ext cx="283944" cy="263668"/>
            <a:chOff x="7402362" y="3681535"/>
            <a:chExt cx="402757" cy="372728"/>
          </a:xfrm>
        </p:grpSpPr>
        <p:sp>
          <p:nvSpPr>
            <p:cNvPr id="5778" name="Google Shape;5778;p80"/>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79" name="Google Shape;5779;p80"/>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80" name="Google Shape;5780;p80"/>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81" name="Google Shape;5781;p80"/>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82" name="Google Shape;5782;p80"/>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83" name="Google Shape;5783;p80"/>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84" name="Google Shape;5784;p80"/>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85" name="Google Shape;5785;p80"/>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86" name="Google Shape;5786;p80"/>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87" name="Google Shape;5787;p80"/>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88" name="Google Shape;5788;p80"/>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89" name="Google Shape;5789;p80"/>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90" name="Google Shape;5790;p80"/>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91" name="Google Shape;5791;p80"/>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92" name="Google Shape;5792;p80"/>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93" name="Google Shape;5793;p80"/>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794" name="Google Shape;5794;p80"/>
          <p:cNvGrpSpPr/>
          <p:nvPr/>
        </p:nvGrpSpPr>
        <p:grpSpPr>
          <a:xfrm>
            <a:off x="2333010" y="4069110"/>
            <a:ext cx="266848" cy="267515"/>
            <a:chOff x="6334673" y="2759633"/>
            <a:chExt cx="378508" cy="378166"/>
          </a:xfrm>
        </p:grpSpPr>
        <p:sp>
          <p:nvSpPr>
            <p:cNvPr id="5795" name="Google Shape;5795;p80"/>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96" name="Google Shape;5796;p80"/>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97" name="Google Shape;5797;p80"/>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798" name="Google Shape;5798;p80"/>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799" name="Google Shape;5799;p80"/>
          <p:cNvGrpSpPr/>
          <p:nvPr/>
        </p:nvGrpSpPr>
        <p:grpSpPr>
          <a:xfrm>
            <a:off x="3518238" y="3378259"/>
            <a:ext cx="256828" cy="248688"/>
            <a:chOff x="4718468" y="2306984"/>
            <a:chExt cx="364294" cy="351552"/>
          </a:xfrm>
        </p:grpSpPr>
        <p:sp>
          <p:nvSpPr>
            <p:cNvPr id="5800" name="Google Shape;5800;p80"/>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01" name="Google Shape;5801;p80"/>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02" name="Google Shape;5802;p80"/>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03" name="Google Shape;5803;p80"/>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04" name="Google Shape;5804;p80"/>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05" name="Google Shape;5805;p80"/>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06" name="Google Shape;5806;p80"/>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07" name="Google Shape;5807;p80"/>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08" name="Google Shape;5808;p80"/>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09" name="Google Shape;5809;p80"/>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810" name="Google Shape;5810;p80"/>
          <p:cNvGrpSpPr/>
          <p:nvPr/>
        </p:nvGrpSpPr>
        <p:grpSpPr>
          <a:xfrm>
            <a:off x="3509575" y="4790812"/>
            <a:ext cx="274053" cy="233931"/>
            <a:chOff x="3569125" y="3702947"/>
            <a:chExt cx="388728" cy="330692"/>
          </a:xfrm>
        </p:grpSpPr>
        <p:sp>
          <p:nvSpPr>
            <p:cNvPr id="5811" name="Google Shape;5811;p80"/>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12" name="Google Shape;5812;p80"/>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13" name="Google Shape;5813;p80"/>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14" name="Google Shape;5814;p80"/>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815" name="Google Shape;5815;p80"/>
          <p:cNvGrpSpPr/>
          <p:nvPr/>
        </p:nvGrpSpPr>
        <p:grpSpPr>
          <a:xfrm>
            <a:off x="3509736" y="4433716"/>
            <a:ext cx="273924" cy="246123"/>
            <a:chOff x="5757913" y="3227047"/>
            <a:chExt cx="388544" cy="347927"/>
          </a:xfrm>
        </p:grpSpPr>
        <p:sp>
          <p:nvSpPr>
            <p:cNvPr id="5816" name="Google Shape;5816;p80"/>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17" name="Google Shape;5817;p80"/>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818" name="Google Shape;5818;p80"/>
          <p:cNvGrpSpPr/>
          <p:nvPr/>
        </p:nvGrpSpPr>
        <p:grpSpPr>
          <a:xfrm>
            <a:off x="3748883" y="5484720"/>
            <a:ext cx="158809" cy="274484"/>
            <a:chOff x="6919815" y="4162270"/>
            <a:chExt cx="225260" cy="388019"/>
          </a:xfrm>
        </p:grpSpPr>
        <p:sp>
          <p:nvSpPr>
            <p:cNvPr id="5819" name="Google Shape;5819;p80"/>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20" name="Google Shape;5820;p80"/>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21" name="Google Shape;5821;p80"/>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22" name="Google Shape;5822;p80"/>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23" name="Google Shape;5823;p80"/>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24" name="Google Shape;5824;p80"/>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25" name="Google Shape;5825;p80"/>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26" name="Google Shape;5826;p80"/>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827" name="Google Shape;5827;p80"/>
          <p:cNvGrpSpPr/>
          <p:nvPr/>
        </p:nvGrpSpPr>
        <p:grpSpPr>
          <a:xfrm>
            <a:off x="3527577" y="3734315"/>
            <a:ext cx="237954" cy="238875"/>
            <a:chOff x="2508373" y="2779889"/>
            <a:chExt cx="337523" cy="337680"/>
          </a:xfrm>
        </p:grpSpPr>
        <p:sp>
          <p:nvSpPr>
            <p:cNvPr id="5828" name="Google Shape;5828;p80"/>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29" name="Google Shape;5829;p80"/>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30" name="Google Shape;5830;p80"/>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31" name="Google Shape;5831;p80"/>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32" name="Google Shape;5832;p80"/>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33" name="Google Shape;5833;p80"/>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834" name="Google Shape;5834;p80"/>
          <p:cNvGrpSpPr/>
          <p:nvPr/>
        </p:nvGrpSpPr>
        <p:grpSpPr>
          <a:xfrm>
            <a:off x="3501787" y="5124611"/>
            <a:ext cx="289482" cy="263315"/>
            <a:chOff x="1884401" y="4141593"/>
            <a:chExt cx="410613" cy="372229"/>
          </a:xfrm>
        </p:grpSpPr>
        <p:sp>
          <p:nvSpPr>
            <p:cNvPr id="5835" name="Google Shape;5835;p80"/>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36" name="Google Shape;5836;p80"/>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37" name="Google Shape;5837;p80"/>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38" name="Google Shape;5838;p80"/>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39" name="Google Shape;5839;p80"/>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40" name="Google Shape;5840;p80"/>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41" name="Google Shape;5841;p80"/>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842" name="Google Shape;5842;p80"/>
          <p:cNvGrpSpPr/>
          <p:nvPr/>
        </p:nvGrpSpPr>
        <p:grpSpPr>
          <a:xfrm>
            <a:off x="3534078" y="4102238"/>
            <a:ext cx="225433" cy="201259"/>
            <a:chOff x="8012645" y="2806477"/>
            <a:chExt cx="319763" cy="284505"/>
          </a:xfrm>
        </p:grpSpPr>
        <p:sp>
          <p:nvSpPr>
            <p:cNvPr id="5843" name="Google Shape;5843;p80"/>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44" name="Google Shape;5844;p80"/>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45" name="Google Shape;5845;p80"/>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46" name="Google Shape;5846;p80"/>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47" name="Google Shape;5847;p80"/>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48" name="Google Shape;5848;p80"/>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49" name="Google Shape;5849;p80"/>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50" name="Google Shape;5850;p80"/>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51" name="Google Shape;5851;p80"/>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52" name="Google Shape;5852;p80"/>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853" name="Google Shape;5853;p80"/>
          <p:cNvGrpSpPr/>
          <p:nvPr/>
        </p:nvGrpSpPr>
        <p:grpSpPr>
          <a:xfrm>
            <a:off x="3888880" y="3373427"/>
            <a:ext cx="258754" cy="258352"/>
            <a:chOff x="5292128" y="2299891"/>
            <a:chExt cx="367027" cy="365214"/>
          </a:xfrm>
        </p:grpSpPr>
        <p:sp>
          <p:nvSpPr>
            <p:cNvPr id="5854" name="Google Shape;5854;p80"/>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55" name="Google Shape;5855;p80"/>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56" name="Google Shape;5856;p80"/>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57" name="Google Shape;5857;p80"/>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58" name="Google Shape;5858;p80"/>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59" name="Google Shape;5859;p80"/>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860" name="Google Shape;5860;p80"/>
          <p:cNvGrpSpPr/>
          <p:nvPr/>
        </p:nvGrpSpPr>
        <p:grpSpPr>
          <a:xfrm>
            <a:off x="3881439" y="4776334"/>
            <a:ext cx="273535" cy="262887"/>
            <a:chOff x="4111994" y="3682455"/>
            <a:chExt cx="387992" cy="371625"/>
          </a:xfrm>
        </p:grpSpPr>
        <p:sp>
          <p:nvSpPr>
            <p:cNvPr id="5861" name="Google Shape;5861;p80"/>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62" name="Google Shape;5862;p80"/>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863" name="Google Shape;5863;p80"/>
          <p:cNvGrpSpPr/>
          <p:nvPr/>
        </p:nvGrpSpPr>
        <p:grpSpPr>
          <a:xfrm>
            <a:off x="3890268" y="4468851"/>
            <a:ext cx="256068" cy="175853"/>
            <a:chOff x="6317360" y="3276808"/>
            <a:chExt cx="363217" cy="248590"/>
          </a:xfrm>
        </p:grpSpPr>
        <p:sp>
          <p:nvSpPr>
            <p:cNvPr id="5864" name="Google Shape;5864;p80"/>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65" name="Google Shape;5865;p80"/>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66" name="Google Shape;5866;p80"/>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67" name="Google Shape;5867;p80"/>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68" name="Google Shape;5868;p80"/>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69" name="Google Shape;5869;p80"/>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70" name="Google Shape;5870;p80"/>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71" name="Google Shape;5871;p80"/>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72" name="Google Shape;5872;p80"/>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73" name="Google Shape;5873;p80"/>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74" name="Google Shape;5874;p80"/>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75" name="Google Shape;5875;p80"/>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76" name="Google Shape;5876;p80"/>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77" name="Google Shape;5877;p80"/>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78" name="Google Shape;5878;p80"/>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79" name="Google Shape;5879;p80"/>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80" name="Google Shape;5880;p80"/>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81" name="Google Shape;5881;p80"/>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82" name="Google Shape;5882;p80"/>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83" name="Google Shape;5883;p80"/>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84" name="Google Shape;5884;p80"/>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85" name="Google Shape;5885;p80"/>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86" name="Google Shape;5886;p80"/>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87" name="Google Shape;5887;p80"/>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88" name="Google Shape;5888;p80"/>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89" name="Google Shape;5889;p80"/>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90" name="Google Shape;5890;p80"/>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891" name="Google Shape;5891;p80"/>
          <p:cNvGrpSpPr/>
          <p:nvPr/>
        </p:nvGrpSpPr>
        <p:grpSpPr>
          <a:xfrm>
            <a:off x="4062866" y="5495202"/>
            <a:ext cx="274053" cy="253520"/>
            <a:chOff x="7385600" y="4177035"/>
            <a:chExt cx="388728" cy="358383"/>
          </a:xfrm>
        </p:grpSpPr>
        <p:sp>
          <p:nvSpPr>
            <p:cNvPr id="5892" name="Google Shape;5892;p80"/>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93" name="Google Shape;5893;p80"/>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94" name="Google Shape;5894;p80"/>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95" name="Google Shape;5895;p80"/>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96" name="Google Shape;5896;p80"/>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97" name="Google Shape;5897;p80"/>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898" name="Google Shape;5898;p80"/>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899" name="Google Shape;5899;p80"/>
          <p:cNvGrpSpPr/>
          <p:nvPr/>
        </p:nvGrpSpPr>
        <p:grpSpPr>
          <a:xfrm>
            <a:off x="3916334" y="3740485"/>
            <a:ext cx="203651" cy="226535"/>
            <a:chOff x="3082217" y="2788586"/>
            <a:chExt cx="288866" cy="320236"/>
          </a:xfrm>
        </p:grpSpPr>
        <p:sp>
          <p:nvSpPr>
            <p:cNvPr id="5900" name="Google Shape;5900;p80"/>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01" name="Google Shape;5901;p80"/>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02" name="Google Shape;5902;p80"/>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03" name="Google Shape;5903;p80"/>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04" name="Google Shape;5904;p80"/>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05" name="Google Shape;5905;p80"/>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06" name="Google Shape;5906;p80"/>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907" name="Google Shape;5907;p80"/>
          <p:cNvGrpSpPr/>
          <p:nvPr/>
        </p:nvGrpSpPr>
        <p:grpSpPr>
          <a:xfrm>
            <a:off x="3882302" y="5119007"/>
            <a:ext cx="271664" cy="274521"/>
            <a:chOff x="2454435" y="4162138"/>
            <a:chExt cx="385339" cy="388071"/>
          </a:xfrm>
        </p:grpSpPr>
        <p:sp>
          <p:nvSpPr>
            <p:cNvPr id="5908" name="Google Shape;5908;p80"/>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09" name="Google Shape;5909;p80"/>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10" name="Google Shape;5910;p80"/>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11" name="Google Shape;5911;p80"/>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12" name="Google Shape;5912;p80"/>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13" name="Google Shape;5913;p80"/>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14" name="Google Shape;5914;p80"/>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15" name="Google Shape;5915;p80"/>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16" name="Google Shape;5916;p80"/>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17" name="Google Shape;5917;p80"/>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18" name="Google Shape;5918;p80"/>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919" name="Google Shape;5919;p80"/>
          <p:cNvGrpSpPr/>
          <p:nvPr/>
        </p:nvGrpSpPr>
        <p:grpSpPr>
          <a:xfrm>
            <a:off x="3885593" y="4071386"/>
            <a:ext cx="264940" cy="262924"/>
            <a:chOff x="836023" y="3215146"/>
            <a:chExt cx="375802" cy="371677"/>
          </a:xfrm>
        </p:grpSpPr>
        <p:sp>
          <p:nvSpPr>
            <p:cNvPr id="5920" name="Google Shape;5920;p80"/>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21" name="Google Shape;5921;p80"/>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22" name="Google Shape;5922;p80"/>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23" name="Google Shape;5923;p80"/>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24" name="Google Shape;5924;p80"/>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25" name="Google Shape;5925;p80"/>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26" name="Google Shape;5926;p80"/>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27" name="Google Shape;5927;p80"/>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28" name="Google Shape;5928;p80"/>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29" name="Google Shape;5929;p80"/>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30" name="Google Shape;5930;p80"/>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31" name="Google Shape;5931;p80"/>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32" name="Google Shape;5932;p80"/>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33" name="Google Shape;5933;p80"/>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34" name="Google Shape;5934;p80"/>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35" name="Google Shape;5935;p80"/>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936" name="Google Shape;5936;p80"/>
          <p:cNvGrpSpPr/>
          <p:nvPr/>
        </p:nvGrpSpPr>
        <p:grpSpPr>
          <a:xfrm>
            <a:off x="4275313" y="3380322"/>
            <a:ext cx="243732" cy="244562"/>
            <a:chOff x="5873617" y="2309901"/>
            <a:chExt cx="345720" cy="345720"/>
          </a:xfrm>
        </p:grpSpPr>
        <p:sp>
          <p:nvSpPr>
            <p:cNvPr id="5937" name="Google Shape;5937;p80"/>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38" name="Google Shape;5938;p80"/>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39" name="Google Shape;5939;p80"/>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40" name="Google Shape;5940;p80"/>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41" name="Google Shape;5941;p80"/>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42" name="Google Shape;5942;p80"/>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43" name="Google Shape;5943;p80"/>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44" name="Google Shape;5944;p80"/>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45" name="Google Shape;5945;p80"/>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46" name="Google Shape;5946;p80"/>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47" name="Google Shape;5947;p80"/>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48" name="Google Shape;5948;p80"/>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49" name="Google Shape;5949;p80"/>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50" name="Google Shape;5950;p80"/>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51" name="Google Shape;5951;p80"/>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52" name="Google Shape;5952;p80"/>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53" name="Google Shape;5953;p80"/>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54" name="Google Shape;5954;p80"/>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55" name="Google Shape;5955;p80"/>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956" name="Google Shape;5956;p80"/>
          <p:cNvGrpSpPr/>
          <p:nvPr/>
        </p:nvGrpSpPr>
        <p:grpSpPr>
          <a:xfrm>
            <a:off x="4266009" y="4776213"/>
            <a:ext cx="262236" cy="263129"/>
            <a:chOff x="4674908" y="3682271"/>
            <a:chExt cx="371966" cy="371966"/>
          </a:xfrm>
        </p:grpSpPr>
        <p:sp>
          <p:nvSpPr>
            <p:cNvPr id="5957" name="Google Shape;5957;p80"/>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58" name="Google Shape;5958;p80"/>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59" name="Google Shape;5959;p80"/>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60" name="Google Shape;5960;p80"/>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961" name="Google Shape;5961;p80"/>
          <p:cNvGrpSpPr/>
          <p:nvPr/>
        </p:nvGrpSpPr>
        <p:grpSpPr>
          <a:xfrm>
            <a:off x="4282886" y="4452367"/>
            <a:ext cx="229081" cy="208600"/>
            <a:chOff x="11538681" y="5748908"/>
            <a:chExt cx="324938" cy="294883"/>
          </a:xfrm>
        </p:grpSpPr>
        <p:sp>
          <p:nvSpPr>
            <p:cNvPr id="5962" name="Google Shape;5962;p80"/>
            <p:cNvSpPr/>
            <p:nvPr/>
          </p:nvSpPr>
          <p:spPr>
            <a:xfrm>
              <a:off x="11542674" y="5846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63" name="Google Shape;5963;p80"/>
            <p:cNvSpPr/>
            <p:nvPr/>
          </p:nvSpPr>
          <p:spPr>
            <a:xfrm>
              <a:off x="11562011" y="5749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64" name="Google Shape;5964;p80"/>
            <p:cNvSpPr/>
            <p:nvPr/>
          </p:nvSpPr>
          <p:spPr>
            <a:xfrm>
              <a:off x="11820952" y="5748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65" name="Google Shape;5965;p80"/>
            <p:cNvSpPr/>
            <p:nvPr/>
          </p:nvSpPr>
          <p:spPr>
            <a:xfrm>
              <a:off x="11562011" y="5836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66" name="Google Shape;5966;p80"/>
            <p:cNvSpPr/>
            <p:nvPr/>
          </p:nvSpPr>
          <p:spPr>
            <a:xfrm>
              <a:off x="11602444" y="5887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67" name="Google Shape;5967;p80"/>
            <p:cNvSpPr/>
            <p:nvPr/>
          </p:nvSpPr>
          <p:spPr>
            <a:xfrm>
              <a:off x="11538681" y="5846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68" name="Google Shape;5968;p80"/>
            <p:cNvSpPr/>
            <p:nvPr/>
          </p:nvSpPr>
          <p:spPr>
            <a:xfrm>
              <a:off x="11846279" y="5846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69" name="Google Shape;5969;p80"/>
            <p:cNvSpPr/>
            <p:nvPr/>
          </p:nvSpPr>
          <p:spPr>
            <a:xfrm>
              <a:off x="11604835" y="5854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970" name="Google Shape;5970;p80"/>
          <p:cNvGrpSpPr/>
          <p:nvPr/>
        </p:nvGrpSpPr>
        <p:grpSpPr>
          <a:xfrm>
            <a:off x="4282511" y="3734891"/>
            <a:ext cx="229137" cy="237723"/>
            <a:chOff x="3610557" y="2780704"/>
            <a:chExt cx="325017" cy="336052"/>
          </a:xfrm>
        </p:grpSpPr>
        <p:sp>
          <p:nvSpPr>
            <p:cNvPr id="5971" name="Google Shape;5971;p80"/>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72" name="Google Shape;5972;p80"/>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73" name="Google Shape;5973;p80"/>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974" name="Google Shape;5974;p80"/>
          <p:cNvGrpSpPr/>
          <p:nvPr/>
        </p:nvGrpSpPr>
        <p:grpSpPr>
          <a:xfrm>
            <a:off x="4264714" y="5139664"/>
            <a:ext cx="264681" cy="233207"/>
            <a:chOff x="3007498" y="4183419"/>
            <a:chExt cx="375434" cy="329667"/>
          </a:xfrm>
        </p:grpSpPr>
        <p:sp>
          <p:nvSpPr>
            <p:cNvPr id="5975" name="Google Shape;5975;p80"/>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76" name="Google Shape;5976;p80"/>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77" name="Google Shape;5977;p80"/>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78" name="Google Shape;5978;p80"/>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79" name="Google Shape;5979;p80"/>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80" name="Google Shape;5980;p80"/>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81" name="Google Shape;5981;p80"/>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82" name="Google Shape;5982;p80"/>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83" name="Google Shape;5983;p80"/>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84" name="Google Shape;5984;p80"/>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85" name="Google Shape;5985;p80"/>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86" name="Google Shape;5986;p80"/>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87" name="Google Shape;5987;p80"/>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88" name="Google Shape;5988;p80"/>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89" name="Google Shape;5989;p80"/>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90" name="Google Shape;5990;p80"/>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91" name="Google Shape;5991;p80"/>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92" name="Google Shape;5992;p80"/>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93" name="Google Shape;5993;p80"/>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94" name="Google Shape;5994;p80"/>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5995" name="Google Shape;5995;p80"/>
          <p:cNvGrpSpPr/>
          <p:nvPr/>
        </p:nvGrpSpPr>
        <p:grpSpPr>
          <a:xfrm>
            <a:off x="4244926" y="4068375"/>
            <a:ext cx="304115" cy="268946"/>
            <a:chOff x="1356297" y="3210890"/>
            <a:chExt cx="431368" cy="380189"/>
          </a:xfrm>
        </p:grpSpPr>
        <p:sp>
          <p:nvSpPr>
            <p:cNvPr id="5996" name="Google Shape;5996;p80"/>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97" name="Google Shape;5997;p80"/>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98" name="Google Shape;5998;p80"/>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5999" name="Google Shape;5999;p80"/>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00" name="Google Shape;6000;p80"/>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01" name="Google Shape;6001;p80"/>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02" name="Google Shape;6002;p80"/>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03" name="Google Shape;6003;p80"/>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04" name="Google Shape;6004;p80"/>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05" name="Google Shape;6005;p80"/>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06" name="Google Shape;6006;p80"/>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07" name="Google Shape;6007;p80"/>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08" name="Google Shape;6008;p80"/>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009" name="Google Shape;6009;p80"/>
          <p:cNvGrpSpPr/>
          <p:nvPr/>
        </p:nvGrpSpPr>
        <p:grpSpPr>
          <a:xfrm>
            <a:off x="2744131" y="3386613"/>
            <a:ext cx="273423" cy="231980"/>
            <a:chOff x="3545795" y="2318755"/>
            <a:chExt cx="387835" cy="327933"/>
          </a:xfrm>
        </p:grpSpPr>
        <p:sp>
          <p:nvSpPr>
            <p:cNvPr id="6010" name="Google Shape;6010;p80"/>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11" name="Google Shape;6011;p80"/>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12" name="Google Shape;6012;p80"/>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6013" name="Google Shape;6013;p80"/>
            <p:cNvGrpSpPr/>
            <p:nvPr/>
          </p:nvGrpSpPr>
          <p:grpSpPr>
            <a:xfrm>
              <a:off x="3545795" y="2322301"/>
              <a:ext cx="387835" cy="324387"/>
              <a:chOff x="3545795" y="2322301"/>
              <a:chExt cx="387835" cy="324387"/>
            </a:xfrm>
          </p:grpSpPr>
          <p:sp>
            <p:nvSpPr>
              <p:cNvPr id="6014" name="Google Shape;6014;p80"/>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15" name="Google Shape;6015;p80"/>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16" name="Google Shape;6016;p80"/>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17" name="Google Shape;6017;p80"/>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18" name="Google Shape;6018;p80"/>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19" name="Google Shape;6019;p80"/>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20" name="Google Shape;6020;p80"/>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6021" name="Google Shape;6021;p80"/>
          <p:cNvGrpSpPr/>
          <p:nvPr/>
        </p:nvGrpSpPr>
        <p:grpSpPr>
          <a:xfrm>
            <a:off x="2741463" y="4776213"/>
            <a:ext cx="278665" cy="263129"/>
            <a:chOff x="2456800" y="3682271"/>
            <a:chExt cx="395270" cy="371966"/>
          </a:xfrm>
        </p:grpSpPr>
        <p:sp>
          <p:nvSpPr>
            <p:cNvPr id="6022" name="Google Shape;6022;p80"/>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23" name="Google Shape;6023;p80"/>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24" name="Google Shape;6024;p80"/>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25" name="Google Shape;6025;p80"/>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26" name="Google Shape;6026;p80"/>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27" name="Google Shape;6027;p80"/>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28" name="Google Shape;6028;p80"/>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29" name="Google Shape;6029;p80"/>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30" name="Google Shape;6030;p80"/>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031" name="Google Shape;6031;p80"/>
          <p:cNvGrpSpPr/>
          <p:nvPr/>
        </p:nvGrpSpPr>
        <p:grpSpPr>
          <a:xfrm>
            <a:off x="2853451" y="4417007"/>
            <a:ext cx="54881" cy="279539"/>
            <a:chOff x="4818146" y="3203323"/>
            <a:chExt cx="77845" cy="395165"/>
          </a:xfrm>
        </p:grpSpPr>
        <p:sp>
          <p:nvSpPr>
            <p:cNvPr id="6032" name="Google Shape;6032;p80"/>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33" name="Google Shape;6033;p80"/>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34" name="Google Shape;6034;p80"/>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35" name="Google Shape;6035;p80"/>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36" name="Google Shape;6036;p80"/>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37" name="Google Shape;6037;p80"/>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38" name="Google Shape;6038;p80"/>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39" name="Google Shape;6039;p80"/>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040" name="Google Shape;6040;p80"/>
          <p:cNvGrpSpPr/>
          <p:nvPr/>
        </p:nvGrpSpPr>
        <p:grpSpPr>
          <a:xfrm>
            <a:off x="2915445" y="5526759"/>
            <a:ext cx="294076" cy="190405"/>
            <a:chOff x="5728383" y="4221698"/>
            <a:chExt cx="417128" cy="269162"/>
          </a:xfrm>
        </p:grpSpPr>
        <p:sp>
          <p:nvSpPr>
            <p:cNvPr id="6041" name="Google Shape;6041;p80"/>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42" name="Google Shape;6042;p80"/>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43" name="Google Shape;6043;p80"/>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44" name="Google Shape;6044;p80"/>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45" name="Google Shape;6045;p80"/>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46" name="Google Shape;6046;p80"/>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47" name="Google Shape;6047;p80"/>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48" name="Google Shape;6048;p80"/>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49" name="Google Shape;6049;p80"/>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50" name="Google Shape;6050;p80"/>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51" name="Google Shape;6051;p80"/>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52" name="Google Shape;6052;p80"/>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053" name="Google Shape;6053;p80"/>
          <p:cNvGrpSpPr/>
          <p:nvPr/>
        </p:nvGrpSpPr>
        <p:grpSpPr>
          <a:xfrm>
            <a:off x="2776932" y="3729994"/>
            <a:ext cx="207633" cy="247517"/>
            <a:chOff x="1430832" y="2773689"/>
            <a:chExt cx="294515" cy="349897"/>
          </a:xfrm>
        </p:grpSpPr>
        <p:sp>
          <p:nvSpPr>
            <p:cNvPr id="6054" name="Google Shape;6054;p80"/>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55" name="Google Shape;6055;p80"/>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56" name="Google Shape;6056;p80"/>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57" name="Google Shape;6057;p80"/>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58" name="Google Shape;6058;p80"/>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59" name="Google Shape;6059;p80"/>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60" name="Google Shape;6060;p80"/>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61" name="Google Shape;6061;p80"/>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62" name="Google Shape;6062;p80"/>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63" name="Google Shape;6063;p80"/>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64" name="Google Shape;6064;p80"/>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65" name="Google Shape;6065;p80"/>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66" name="Google Shape;6066;p80"/>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067" name="Google Shape;6067;p80"/>
          <p:cNvGrpSpPr/>
          <p:nvPr/>
        </p:nvGrpSpPr>
        <p:grpSpPr>
          <a:xfrm>
            <a:off x="2747473" y="5162889"/>
            <a:ext cx="267126" cy="186800"/>
            <a:chOff x="7960705" y="3736235"/>
            <a:chExt cx="378902" cy="264065"/>
          </a:xfrm>
        </p:grpSpPr>
        <p:sp>
          <p:nvSpPr>
            <p:cNvPr id="6068" name="Google Shape;6068;p80"/>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69" name="Google Shape;6069;p80"/>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70" name="Google Shape;6070;p80"/>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71" name="Google Shape;6071;p80"/>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72" name="Google Shape;6072;p80"/>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73" name="Google Shape;6073;p80"/>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74" name="Google Shape;6074;p80"/>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75" name="Google Shape;6075;p80"/>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76" name="Google Shape;6076;p80"/>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77" name="Google Shape;6077;p80"/>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78" name="Google Shape;6078;p80"/>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79" name="Google Shape;6079;p80"/>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80" name="Google Shape;6080;p80"/>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81" name="Google Shape;6081;p80"/>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082" name="Google Shape;6082;p80"/>
          <p:cNvGrpSpPr/>
          <p:nvPr/>
        </p:nvGrpSpPr>
        <p:grpSpPr>
          <a:xfrm>
            <a:off x="2784239" y="4077416"/>
            <a:ext cx="193558" cy="250935"/>
            <a:chOff x="7606826" y="2419290"/>
            <a:chExt cx="274550" cy="354728"/>
          </a:xfrm>
        </p:grpSpPr>
        <p:sp>
          <p:nvSpPr>
            <p:cNvPr id="6083" name="Google Shape;6083;p8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84" name="Google Shape;6084;p8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85" name="Google Shape;6085;p8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86" name="Google Shape;6086;p8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87" name="Google Shape;6087;p8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88" name="Google Shape;6088;p8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89" name="Google Shape;6089;p8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90" name="Google Shape;6090;p8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91" name="Google Shape;6091;p8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92" name="Google Shape;6092;p8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93" name="Google Shape;6093;p8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94" name="Google Shape;6094;p8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95" name="Google Shape;6095;p8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96" name="Google Shape;6096;p8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097" name="Google Shape;6097;p8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098" name="Google Shape;6098;p80"/>
          <p:cNvGrpSpPr/>
          <p:nvPr/>
        </p:nvGrpSpPr>
        <p:grpSpPr>
          <a:xfrm>
            <a:off x="3137575" y="3375499"/>
            <a:ext cx="254642" cy="254208"/>
            <a:chOff x="4147908" y="2303017"/>
            <a:chExt cx="361194" cy="359355"/>
          </a:xfrm>
        </p:grpSpPr>
        <p:sp>
          <p:nvSpPr>
            <p:cNvPr id="6099" name="Google Shape;6099;p8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00" name="Google Shape;6100;p8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01" name="Google Shape;6101;p8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02" name="Google Shape;6102;p8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03" name="Google Shape;6103;p8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04" name="Google Shape;6104;p8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05" name="Google Shape;6105;p8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06" name="Google Shape;6106;p8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07" name="Google Shape;6107;p8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08" name="Google Shape;6108;p8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09" name="Google Shape;6109;p8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10" name="Google Shape;6110;p8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11" name="Google Shape;6111;p8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12" name="Google Shape;6112;p8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113" name="Google Shape;6113;p80"/>
          <p:cNvGrpSpPr/>
          <p:nvPr/>
        </p:nvGrpSpPr>
        <p:grpSpPr>
          <a:xfrm>
            <a:off x="3126987" y="4776222"/>
            <a:ext cx="275720" cy="263110"/>
            <a:chOff x="3014250" y="3682271"/>
            <a:chExt cx="391092" cy="371940"/>
          </a:xfrm>
        </p:grpSpPr>
        <p:sp>
          <p:nvSpPr>
            <p:cNvPr id="6114" name="Google Shape;6114;p80"/>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15" name="Google Shape;6115;p80"/>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16" name="Google Shape;6116;p80"/>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117" name="Google Shape;6117;p80"/>
          <p:cNvGrpSpPr/>
          <p:nvPr/>
        </p:nvGrpSpPr>
        <p:grpSpPr>
          <a:xfrm>
            <a:off x="3143651" y="4439077"/>
            <a:ext cx="242584" cy="235400"/>
            <a:chOff x="5228890" y="3235428"/>
            <a:chExt cx="344091" cy="332767"/>
          </a:xfrm>
        </p:grpSpPr>
        <p:sp>
          <p:nvSpPr>
            <p:cNvPr id="6118" name="Google Shape;6118;p80"/>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19" name="Google Shape;6119;p80"/>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20" name="Google Shape;6120;p80"/>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21" name="Google Shape;6121;p80"/>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22" name="Google Shape;6122;p80"/>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123" name="Google Shape;6123;p80"/>
          <p:cNvGrpSpPr/>
          <p:nvPr/>
        </p:nvGrpSpPr>
        <p:grpSpPr>
          <a:xfrm>
            <a:off x="3387948" y="5484720"/>
            <a:ext cx="117171" cy="274484"/>
            <a:chOff x="6400828" y="4162270"/>
            <a:chExt cx="166200" cy="388019"/>
          </a:xfrm>
        </p:grpSpPr>
        <p:sp>
          <p:nvSpPr>
            <p:cNvPr id="6124" name="Google Shape;6124;p80"/>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25" name="Google Shape;6125;p80"/>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26" name="Google Shape;6126;p80"/>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27" name="Google Shape;6127;p80"/>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28" name="Google Shape;6128;p80"/>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29" name="Google Shape;6129;p80"/>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30" name="Google Shape;6130;p80"/>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131" name="Google Shape;6131;p80"/>
          <p:cNvGrpSpPr/>
          <p:nvPr/>
        </p:nvGrpSpPr>
        <p:grpSpPr>
          <a:xfrm>
            <a:off x="3117623" y="3721379"/>
            <a:ext cx="294353" cy="264746"/>
            <a:chOff x="1913012" y="2764940"/>
            <a:chExt cx="417523" cy="374252"/>
          </a:xfrm>
        </p:grpSpPr>
        <p:sp>
          <p:nvSpPr>
            <p:cNvPr id="6132" name="Google Shape;6132;p80"/>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33" name="Google Shape;6133;p80"/>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34" name="Google Shape;6134;p80"/>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35" name="Google Shape;6135;p80"/>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36" name="Google Shape;6136;p80"/>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37" name="Google Shape;6137;p80"/>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38" name="Google Shape;6138;p80"/>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39" name="Google Shape;6139;p80"/>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40" name="Google Shape;6140;p80"/>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41" name="Google Shape;6141;p80"/>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42" name="Google Shape;6142;p80"/>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43" name="Google Shape;6143;p80"/>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144" name="Google Shape;6144;p80"/>
          <p:cNvGrpSpPr/>
          <p:nvPr/>
        </p:nvGrpSpPr>
        <p:grpSpPr>
          <a:xfrm>
            <a:off x="3138026" y="5129610"/>
            <a:ext cx="253494" cy="253316"/>
            <a:chOff x="1342268" y="4161009"/>
            <a:chExt cx="359565" cy="358094"/>
          </a:xfrm>
        </p:grpSpPr>
        <p:sp>
          <p:nvSpPr>
            <p:cNvPr id="6145" name="Google Shape;6145;p80"/>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46" name="Google Shape;6146;p80"/>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47" name="Google Shape;6147;p80"/>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48" name="Google Shape;6148;p80"/>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49" name="Google Shape;6149;p80"/>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50" name="Google Shape;6150;p80"/>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51" name="Google Shape;6151;p80"/>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52" name="Google Shape;6152;p80"/>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53" name="Google Shape;6153;p80"/>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154" name="Google Shape;6154;p80"/>
          <p:cNvGrpSpPr/>
          <p:nvPr/>
        </p:nvGrpSpPr>
        <p:grpSpPr>
          <a:xfrm>
            <a:off x="3172246" y="4077416"/>
            <a:ext cx="185638" cy="250935"/>
            <a:chOff x="8062968" y="2419290"/>
            <a:chExt cx="263316" cy="354728"/>
          </a:xfrm>
        </p:grpSpPr>
        <p:sp>
          <p:nvSpPr>
            <p:cNvPr id="6155" name="Google Shape;6155;p8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56" name="Google Shape;6156;p8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57" name="Google Shape;6157;p8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58" name="Google Shape;6158;p8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59" name="Google Shape;6159;p8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60" name="Google Shape;6160;p8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61" name="Google Shape;6161;p8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6162" name="Google Shape;6162;p8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63" name="Google Shape;6163;p8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64" name="Google Shape;6164;p8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65" name="Google Shape;6165;p8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66" name="Google Shape;6166;p8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67" name="Google Shape;6167;p8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68" name="Google Shape;6168;p8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69" name="Google Shape;6169;p8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70" name="Google Shape;6170;p8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71" name="Google Shape;6171;p8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172" name="Google Shape;6172;p80"/>
          <p:cNvGrpSpPr/>
          <p:nvPr/>
        </p:nvGrpSpPr>
        <p:grpSpPr>
          <a:xfrm>
            <a:off x="994103" y="5477380"/>
            <a:ext cx="267127" cy="266617"/>
            <a:chOff x="836325" y="4149725"/>
            <a:chExt cx="364280" cy="363684"/>
          </a:xfrm>
        </p:grpSpPr>
        <p:sp>
          <p:nvSpPr>
            <p:cNvPr id="6173" name="Google Shape;6173;p80"/>
            <p:cNvSpPr/>
            <p:nvPr/>
          </p:nvSpPr>
          <p:spPr>
            <a:xfrm>
              <a:off x="836325" y="4428035"/>
              <a:ext cx="86394" cy="85374"/>
            </a:xfrm>
            <a:custGeom>
              <a:avLst/>
              <a:gdLst/>
              <a:ahLst/>
              <a:cxnLst/>
              <a:rect l="l" t="t" r="r" b="b"/>
              <a:pathLst>
                <a:path w="10325" h="10203" extrusionOk="0">
                  <a:moveTo>
                    <a:pt x="9626" y="1"/>
                  </a:moveTo>
                  <a:cubicBezTo>
                    <a:pt x="9463" y="1"/>
                    <a:pt x="9300" y="63"/>
                    <a:pt x="9176" y="187"/>
                  </a:cubicBezTo>
                  <a:lnTo>
                    <a:pt x="248" y="9115"/>
                  </a:lnTo>
                  <a:cubicBezTo>
                    <a:pt x="0" y="9364"/>
                    <a:pt x="0" y="9767"/>
                    <a:pt x="248" y="10015"/>
                  </a:cubicBezTo>
                  <a:cubicBezTo>
                    <a:pt x="374" y="10140"/>
                    <a:pt x="537" y="10202"/>
                    <a:pt x="699" y="10202"/>
                  </a:cubicBezTo>
                  <a:cubicBezTo>
                    <a:pt x="862" y="10202"/>
                    <a:pt x="1025" y="10140"/>
                    <a:pt x="1149" y="10015"/>
                  </a:cubicBezTo>
                  <a:lnTo>
                    <a:pt x="10077" y="1088"/>
                  </a:lnTo>
                  <a:cubicBezTo>
                    <a:pt x="10325" y="839"/>
                    <a:pt x="10325" y="436"/>
                    <a:pt x="10077" y="187"/>
                  </a:cubicBezTo>
                  <a:cubicBezTo>
                    <a:pt x="9952" y="63"/>
                    <a:pt x="9789" y="1"/>
                    <a:pt x="9626" y="1"/>
                  </a:cubicBezTo>
                  <a:close/>
                </a:path>
              </a:pathLst>
            </a:custGeom>
            <a:solidFill>
              <a:srgbClr val="657A8D"/>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6174" name="Google Shape;6174;p80"/>
            <p:cNvSpPr/>
            <p:nvPr/>
          </p:nvSpPr>
          <p:spPr>
            <a:xfrm>
              <a:off x="836325" y="4373908"/>
              <a:ext cx="60045" cy="58999"/>
            </a:xfrm>
            <a:custGeom>
              <a:avLst/>
              <a:gdLst/>
              <a:ahLst/>
              <a:cxnLst/>
              <a:rect l="l" t="t" r="r" b="b"/>
              <a:pathLst>
                <a:path w="7176" h="7051" extrusionOk="0">
                  <a:moveTo>
                    <a:pt x="6476" y="0"/>
                  </a:moveTo>
                  <a:cubicBezTo>
                    <a:pt x="6313" y="0"/>
                    <a:pt x="6150" y="62"/>
                    <a:pt x="6025" y="187"/>
                  </a:cubicBezTo>
                  <a:lnTo>
                    <a:pt x="248" y="5964"/>
                  </a:lnTo>
                  <a:cubicBezTo>
                    <a:pt x="0" y="6213"/>
                    <a:pt x="0" y="6616"/>
                    <a:pt x="248" y="6864"/>
                  </a:cubicBezTo>
                  <a:cubicBezTo>
                    <a:pt x="374" y="6988"/>
                    <a:pt x="535" y="7051"/>
                    <a:pt x="699" y="7051"/>
                  </a:cubicBezTo>
                  <a:cubicBezTo>
                    <a:pt x="862" y="7051"/>
                    <a:pt x="1025" y="6989"/>
                    <a:pt x="1149" y="6864"/>
                  </a:cubicBezTo>
                  <a:lnTo>
                    <a:pt x="6926" y="1087"/>
                  </a:lnTo>
                  <a:cubicBezTo>
                    <a:pt x="7175" y="839"/>
                    <a:pt x="7175" y="436"/>
                    <a:pt x="6926" y="187"/>
                  </a:cubicBezTo>
                  <a:cubicBezTo>
                    <a:pt x="6802" y="62"/>
                    <a:pt x="6639" y="0"/>
                    <a:pt x="6476" y="0"/>
                  </a:cubicBezTo>
                  <a:close/>
                </a:path>
              </a:pathLst>
            </a:custGeom>
            <a:solidFill>
              <a:srgbClr val="657A8D"/>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6175" name="Google Shape;6175;p80"/>
            <p:cNvSpPr/>
            <p:nvPr/>
          </p:nvSpPr>
          <p:spPr>
            <a:xfrm>
              <a:off x="916801" y="4454384"/>
              <a:ext cx="60045" cy="58999"/>
            </a:xfrm>
            <a:custGeom>
              <a:avLst/>
              <a:gdLst/>
              <a:ahLst/>
              <a:cxnLst/>
              <a:rect l="l" t="t" r="r" b="b"/>
              <a:pathLst>
                <a:path w="7176" h="7051" extrusionOk="0">
                  <a:moveTo>
                    <a:pt x="6476" y="1"/>
                  </a:moveTo>
                  <a:cubicBezTo>
                    <a:pt x="6313" y="1"/>
                    <a:pt x="6150" y="63"/>
                    <a:pt x="6025" y="188"/>
                  </a:cubicBezTo>
                  <a:lnTo>
                    <a:pt x="248" y="5965"/>
                  </a:lnTo>
                  <a:cubicBezTo>
                    <a:pt x="0" y="6213"/>
                    <a:pt x="0" y="6616"/>
                    <a:pt x="248" y="6865"/>
                  </a:cubicBezTo>
                  <a:cubicBezTo>
                    <a:pt x="374" y="6989"/>
                    <a:pt x="535" y="7051"/>
                    <a:pt x="699" y="7051"/>
                  </a:cubicBezTo>
                  <a:cubicBezTo>
                    <a:pt x="862" y="7051"/>
                    <a:pt x="1025" y="6989"/>
                    <a:pt x="1149" y="6865"/>
                  </a:cubicBezTo>
                  <a:lnTo>
                    <a:pt x="6926" y="1087"/>
                  </a:lnTo>
                  <a:cubicBezTo>
                    <a:pt x="7175" y="839"/>
                    <a:pt x="7175" y="436"/>
                    <a:pt x="6926" y="188"/>
                  </a:cubicBezTo>
                  <a:cubicBezTo>
                    <a:pt x="6802" y="63"/>
                    <a:pt x="6639" y="1"/>
                    <a:pt x="6476" y="1"/>
                  </a:cubicBezTo>
                  <a:close/>
                </a:path>
              </a:pathLst>
            </a:custGeom>
            <a:solidFill>
              <a:srgbClr val="657A8D"/>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6176" name="Google Shape;6176;p80"/>
            <p:cNvSpPr/>
            <p:nvPr/>
          </p:nvSpPr>
          <p:spPr>
            <a:xfrm>
              <a:off x="901229" y="4149725"/>
              <a:ext cx="298594" cy="157234"/>
            </a:xfrm>
            <a:custGeom>
              <a:avLst/>
              <a:gdLst/>
              <a:ahLst/>
              <a:cxnLst/>
              <a:rect l="l" t="t" r="r" b="b"/>
              <a:pathLst>
                <a:path w="35685" h="18791" extrusionOk="0">
                  <a:moveTo>
                    <a:pt x="35556" y="0"/>
                  </a:moveTo>
                  <a:cubicBezTo>
                    <a:pt x="35528" y="0"/>
                    <a:pt x="23137" y="2917"/>
                    <a:pt x="266" y="8297"/>
                  </a:cubicBezTo>
                  <a:cubicBezTo>
                    <a:pt x="69" y="8344"/>
                    <a:pt x="1" y="8589"/>
                    <a:pt x="146" y="8728"/>
                  </a:cubicBezTo>
                  <a:lnTo>
                    <a:pt x="9027" y="17310"/>
                  </a:lnTo>
                  <a:lnTo>
                    <a:pt x="10198" y="18442"/>
                  </a:lnTo>
                  <a:cubicBezTo>
                    <a:pt x="10207" y="18435"/>
                    <a:pt x="9715" y="18790"/>
                    <a:pt x="35685" y="44"/>
                  </a:cubicBezTo>
                  <a:cubicBezTo>
                    <a:pt x="35669" y="28"/>
                    <a:pt x="35616" y="0"/>
                    <a:pt x="35556" y="0"/>
                  </a:cubicBezTo>
                  <a:close/>
                </a:path>
              </a:pathLst>
            </a:custGeom>
            <a:solidFill>
              <a:srgbClr val="657A8D"/>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6177" name="Google Shape;6177;p80"/>
            <p:cNvSpPr/>
            <p:nvPr/>
          </p:nvSpPr>
          <p:spPr>
            <a:xfrm>
              <a:off x="951985" y="4150026"/>
              <a:ext cx="248255" cy="248163"/>
            </a:xfrm>
            <a:custGeom>
              <a:avLst/>
              <a:gdLst/>
              <a:ahLst/>
              <a:cxnLst/>
              <a:rect l="l" t="t" r="r" b="b"/>
              <a:pathLst>
                <a:path w="29669" h="29658" extrusionOk="0">
                  <a:moveTo>
                    <a:pt x="29609" y="1"/>
                  </a:moveTo>
                  <a:cubicBezTo>
                    <a:pt x="4482" y="16289"/>
                    <a:pt x="3453" y="16956"/>
                    <a:pt x="2961" y="17274"/>
                  </a:cubicBezTo>
                  <a:lnTo>
                    <a:pt x="14" y="29465"/>
                  </a:lnTo>
                  <a:cubicBezTo>
                    <a:pt x="0" y="29521"/>
                    <a:pt x="19" y="29576"/>
                    <a:pt x="57" y="29611"/>
                  </a:cubicBezTo>
                  <a:cubicBezTo>
                    <a:pt x="84" y="29640"/>
                    <a:pt x="122" y="29658"/>
                    <a:pt x="164" y="29658"/>
                  </a:cubicBezTo>
                  <a:cubicBezTo>
                    <a:pt x="177" y="29658"/>
                    <a:pt x="190" y="29656"/>
                    <a:pt x="203" y="29652"/>
                  </a:cubicBezTo>
                  <a:lnTo>
                    <a:pt x="12393" y="26706"/>
                  </a:lnTo>
                  <a:cubicBezTo>
                    <a:pt x="12971" y="25815"/>
                    <a:pt x="28730" y="1506"/>
                    <a:pt x="29668" y="60"/>
                  </a:cubicBezTo>
                  <a:lnTo>
                    <a:pt x="29668" y="59"/>
                  </a:lnTo>
                  <a:cubicBezTo>
                    <a:pt x="29660" y="50"/>
                    <a:pt x="29648" y="26"/>
                    <a:pt x="29609" y="1"/>
                  </a:cubicBezTo>
                  <a:close/>
                </a:path>
              </a:pathLst>
            </a:custGeom>
            <a:solidFill>
              <a:srgbClr val="A5B7C6"/>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6178" name="Google Shape;6178;p80"/>
            <p:cNvSpPr/>
            <p:nvPr/>
          </p:nvSpPr>
          <p:spPr>
            <a:xfrm>
              <a:off x="1046141" y="4150445"/>
              <a:ext cx="154464" cy="298017"/>
            </a:xfrm>
            <a:custGeom>
              <a:avLst/>
              <a:gdLst/>
              <a:ahLst/>
              <a:cxnLst/>
              <a:rect l="l" t="t" r="r" b="b"/>
              <a:pathLst>
                <a:path w="18460" h="35616" extrusionOk="0">
                  <a:moveTo>
                    <a:pt x="18409" y="0"/>
                  </a:moveTo>
                  <a:cubicBezTo>
                    <a:pt x="17361" y="1452"/>
                    <a:pt x="307" y="25055"/>
                    <a:pt x="1" y="25478"/>
                  </a:cubicBezTo>
                  <a:lnTo>
                    <a:pt x="1140" y="26656"/>
                  </a:lnTo>
                  <a:lnTo>
                    <a:pt x="9722" y="35538"/>
                  </a:lnTo>
                  <a:cubicBezTo>
                    <a:pt x="9773" y="35591"/>
                    <a:pt x="9839" y="35615"/>
                    <a:pt x="9904" y="35615"/>
                  </a:cubicBezTo>
                  <a:cubicBezTo>
                    <a:pt x="10015" y="35615"/>
                    <a:pt x="10124" y="35543"/>
                    <a:pt x="10153" y="35418"/>
                  </a:cubicBezTo>
                  <a:lnTo>
                    <a:pt x="18446" y="169"/>
                  </a:lnTo>
                  <a:cubicBezTo>
                    <a:pt x="18459" y="97"/>
                    <a:pt x="18435" y="26"/>
                    <a:pt x="18409" y="0"/>
                  </a:cubicBezTo>
                  <a:close/>
                </a:path>
              </a:pathLst>
            </a:custGeom>
            <a:solidFill>
              <a:srgbClr val="657A8D"/>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6179" name="Google Shape;6179;p80"/>
            <p:cNvSpPr/>
            <p:nvPr/>
          </p:nvSpPr>
          <p:spPr>
            <a:xfrm>
              <a:off x="952454" y="4150244"/>
              <a:ext cx="247787" cy="247946"/>
            </a:xfrm>
            <a:custGeom>
              <a:avLst/>
              <a:gdLst/>
              <a:ahLst/>
              <a:cxnLst/>
              <a:rect l="l" t="t" r="r" b="b"/>
              <a:pathLst>
                <a:path w="29613" h="29632" extrusionOk="0">
                  <a:moveTo>
                    <a:pt x="29586" y="1"/>
                  </a:moveTo>
                  <a:lnTo>
                    <a:pt x="1" y="29585"/>
                  </a:lnTo>
                  <a:cubicBezTo>
                    <a:pt x="28" y="29614"/>
                    <a:pt x="66" y="29632"/>
                    <a:pt x="108" y="29632"/>
                  </a:cubicBezTo>
                  <a:cubicBezTo>
                    <a:pt x="121" y="29632"/>
                    <a:pt x="134" y="29630"/>
                    <a:pt x="147" y="29626"/>
                  </a:cubicBezTo>
                  <a:lnTo>
                    <a:pt x="12337" y="26680"/>
                  </a:lnTo>
                  <a:cubicBezTo>
                    <a:pt x="12915" y="25789"/>
                    <a:pt x="28674" y="1480"/>
                    <a:pt x="29612" y="34"/>
                  </a:cubicBezTo>
                  <a:lnTo>
                    <a:pt x="29612" y="33"/>
                  </a:lnTo>
                  <a:cubicBezTo>
                    <a:pt x="29608" y="28"/>
                    <a:pt x="29608" y="26"/>
                    <a:pt x="29586" y="1"/>
                  </a:cubicBezTo>
                  <a:close/>
                </a:path>
              </a:pathLst>
            </a:custGeom>
            <a:solidFill>
              <a:srgbClr val="395168"/>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6183"/>
        <p:cNvGrpSpPr/>
        <p:nvPr/>
      </p:nvGrpSpPr>
      <p:grpSpPr>
        <a:xfrm>
          <a:off x="0" y="0"/>
          <a:ext cx="0" cy="0"/>
          <a:chOff x="0" y="0"/>
          <a:chExt cx="0" cy="0"/>
        </a:xfrm>
      </p:grpSpPr>
      <p:sp>
        <p:nvSpPr>
          <p:cNvPr id="6184" name="Google Shape;6184;p81"/>
          <p:cNvSpPr txBox="1">
            <a:spLocks noGrp="1"/>
          </p:cNvSpPr>
          <p:nvPr>
            <p:ph type="title" idx="4294967295"/>
          </p:nvPr>
        </p:nvSpPr>
        <p:spPr>
          <a:xfrm>
            <a:off x="1651618" y="1395201"/>
            <a:ext cx="2030100" cy="3798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rgbClr val="000000"/>
              </a:buClr>
              <a:buSzPts val="8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185" name="Google Shape;6185;p81"/>
          <p:cNvSpPr txBox="1">
            <a:spLocks noGrp="1"/>
          </p:cNvSpPr>
          <p:nvPr>
            <p:ph type="title" idx="4294967295"/>
          </p:nvPr>
        </p:nvSpPr>
        <p:spPr>
          <a:xfrm>
            <a:off x="1648794" y="4378308"/>
            <a:ext cx="2030100" cy="3795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rgbClr val="000000"/>
              </a:buClr>
              <a:buSzPts val="8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186" name="Google Shape;6186;p81"/>
          <p:cNvGrpSpPr/>
          <p:nvPr/>
        </p:nvGrpSpPr>
        <p:grpSpPr>
          <a:xfrm>
            <a:off x="3970074" y="2410702"/>
            <a:ext cx="267426" cy="199301"/>
            <a:chOff x="3486572" y="2433470"/>
            <a:chExt cx="379328" cy="281738"/>
          </a:xfrm>
        </p:grpSpPr>
        <p:sp>
          <p:nvSpPr>
            <p:cNvPr id="6187" name="Google Shape;6187;p81"/>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88" name="Google Shape;6188;p81"/>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89" name="Google Shape;6189;p81"/>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90" name="Google Shape;6190;p81"/>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91" name="Google Shape;6191;p81"/>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92" name="Google Shape;6192;p81"/>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93" name="Google Shape;6193;p81"/>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194" name="Google Shape;6194;p81"/>
          <p:cNvGrpSpPr/>
          <p:nvPr/>
        </p:nvGrpSpPr>
        <p:grpSpPr>
          <a:xfrm>
            <a:off x="3977545" y="2738189"/>
            <a:ext cx="252332" cy="247969"/>
            <a:chOff x="1738877" y="3349652"/>
            <a:chExt cx="357918" cy="350536"/>
          </a:xfrm>
        </p:grpSpPr>
        <p:sp>
          <p:nvSpPr>
            <p:cNvPr id="6195" name="Google Shape;6195;p81"/>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96" name="Google Shape;6196;p81"/>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97" name="Google Shape;6197;p81"/>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98" name="Google Shape;6198;p81"/>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199" name="Google Shape;6199;p81"/>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00" name="Google Shape;6200;p81"/>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01" name="Google Shape;6201;p81"/>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02" name="Google Shape;6202;p81"/>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03" name="Google Shape;6203;p81"/>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04" name="Google Shape;6204;p81"/>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05" name="Google Shape;6205;p81"/>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06" name="Google Shape;6206;p81"/>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07" name="Google Shape;6207;p81"/>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08" name="Google Shape;6208;p81"/>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09" name="Google Shape;6209;p81"/>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10" name="Google Shape;6210;p81"/>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11" name="Google Shape;6211;p81"/>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12" name="Google Shape;6212;p81"/>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213" name="Google Shape;6213;p81"/>
          <p:cNvGrpSpPr/>
          <p:nvPr/>
        </p:nvGrpSpPr>
        <p:grpSpPr>
          <a:xfrm>
            <a:off x="3979833" y="3077936"/>
            <a:ext cx="247909" cy="248975"/>
            <a:chOff x="3508282" y="3810341"/>
            <a:chExt cx="351644" cy="351959"/>
          </a:xfrm>
        </p:grpSpPr>
        <p:sp>
          <p:nvSpPr>
            <p:cNvPr id="6214" name="Google Shape;6214;p81"/>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15" name="Google Shape;6215;p81"/>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16" name="Google Shape;6216;p81"/>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17" name="Google Shape;6217;p81"/>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18" name="Google Shape;6218;p81"/>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19" name="Google Shape;6219;p81"/>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20" name="Google Shape;6220;p81"/>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21" name="Google Shape;6221;p81"/>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22" name="Google Shape;6222;p81"/>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23" name="Google Shape;6223;p81"/>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24" name="Google Shape;6224;p81"/>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25" name="Google Shape;6225;p81"/>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26" name="Google Shape;6226;p81"/>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227" name="Google Shape;6227;p81"/>
          <p:cNvGrpSpPr/>
          <p:nvPr/>
        </p:nvGrpSpPr>
        <p:grpSpPr>
          <a:xfrm>
            <a:off x="4010168" y="2032632"/>
            <a:ext cx="187088" cy="248965"/>
            <a:chOff x="1802465" y="1962854"/>
            <a:chExt cx="265373" cy="351944"/>
          </a:xfrm>
        </p:grpSpPr>
        <p:sp>
          <p:nvSpPr>
            <p:cNvPr id="6228" name="Google Shape;6228;p81"/>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29" name="Google Shape;6229;p81"/>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30" name="Google Shape;6230;p81"/>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31" name="Google Shape;6231;p81"/>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32" name="Google Shape;6232;p81"/>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33" name="Google Shape;6233;p81"/>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34" name="Google Shape;6234;p81"/>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235" name="Google Shape;6235;p81"/>
          <p:cNvGrpSpPr/>
          <p:nvPr/>
        </p:nvGrpSpPr>
        <p:grpSpPr>
          <a:xfrm>
            <a:off x="3973116" y="5331672"/>
            <a:ext cx="256045" cy="239662"/>
            <a:chOff x="7513884" y="2448269"/>
            <a:chExt cx="363184" cy="338792"/>
          </a:xfrm>
        </p:grpSpPr>
        <p:sp>
          <p:nvSpPr>
            <p:cNvPr id="6236" name="Google Shape;6236;p81"/>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37" name="Google Shape;6237;p81"/>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38" name="Google Shape;6238;p81"/>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39" name="Google Shape;6239;p81"/>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40" name="Google Shape;6240;p81"/>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41" name="Google Shape;6241;p81"/>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242" name="Google Shape;6242;p81"/>
          <p:cNvGrpSpPr/>
          <p:nvPr/>
        </p:nvGrpSpPr>
        <p:grpSpPr>
          <a:xfrm>
            <a:off x="3969124" y="5033764"/>
            <a:ext cx="263877" cy="195291"/>
            <a:chOff x="5764222" y="2016598"/>
            <a:chExt cx="374293" cy="276069"/>
          </a:xfrm>
        </p:grpSpPr>
        <p:sp>
          <p:nvSpPr>
            <p:cNvPr id="6243" name="Google Shape;6243;p81"/>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44" name="Google Shape;6244;p81"/>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45" name="Google Shape;6245;p81"/>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46" name="Google Shape;6246;p81"/>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47" name="Google Shape;6247;p81"/>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48" name="Google Shape;6248;p81"/>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49" name="Google Shape;6249;p81"/>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50" name="Google Shape;6250;p81"/>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51" name="Google Shape;6251;p81"/>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52" name="Google Shape;6252;p81"/>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53" name="Google Shape;6253;p81"/>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254" name="Google Shape;6254;p81"/>
          <p:cNvGrpSpPr/>
          <p:nvPr/>
        </p:nvGrpSpPr>
        <p:grpSpPr>
          <a:xfrm>
            <a:off x="4022440" y="5643358"/>
            <a:ext cx="157244" cy="256194"/>
            <a:chOff x="5827993" y="3355496"/>
            <a:chExt cx="223041" cy="362163"/>
          </a:xfrm>
        </p:grpSpPr>
        <p:sp>
          <p:nvSpPr>
            <p:cNvPr id="6255" name="Google Shape;6255;p81"/>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56" name="Google Shape;6256;p81"/>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57" name="Google Shape;6257;p8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58" name="Google Shape;6258;p8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59" name="Google Shape;6259;p81"/>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60" name="Google Shape;6260;p81"/>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61" name="Google Shape;6261;p81"/>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62" name="Google Shape;6262;p81"/>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63" name="Google Shape;6263;p81"/>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64" name="Google Shape;6264;p81"/>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65" name="Google Shape;6265;p81"/>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66" name="Google Shape;6266;p81"/>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67" name="Google Shape;6267;p81"/>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68" name="Google Shape;6268;p81"/>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69" name="Google Shape;6269;p81"/>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270" name="Google Shape;6270;p81"/>
          <p:cNvGrpSpPr/>
          <p:nvPr/>
        </p:nvGrpSpPr>
        <p:grpSpPr>
          <a:xfrm>
            <a:off x="3997738" y="5963507"/>
            <a:ext cx="206801" cy="256027"/>
            <a:chOff x="7551822" y="3804774"/>
            <a:chExt cx="293335" cy="361927"/>
          </a:xfrm>
        </p:grpSpPr>
        <p:sp>
          <p:nvSpPr>
            <p:cNvPr id="6271" name="Google Shape;6271;p81"/>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72" name="Google Shape;6272;p81"/>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73" name="Google Shape;6273;p81"/>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74" name="Google Shape;6274;p81"/>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75" name="Google Shape;6275;p81"/>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76" name="Google Shape;6276;p81"/>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77" name="Google Shape;6277;p81"/>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78" name="Google Shape;6278;p81"/>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79" name="Google Shape;6279;p81"/>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80" name="Google Shape;6280;p81"/>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81" name="Google Shape;6281;p81"/>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282" name="Google Shape;6282;p81"/>
          <p:cNvGrpSpPr/>
          <p:nvPr/>
        </p:nvGrpSpPr>
        <p:grpSpPr>
          <a:xfrm>
            <a:off x="4295704" y="2392075"/>
            <a:ext cx="227653" cy="236552"/>
            <a:chOff x="3955047" y="2432242"/>
            <a:chExt cx="322912" cy="334396"/>
          </a:xfrm>
        </p:grpSpPr>
        <p:sp>
          <p:nvSpPr>
            <p:cNvPr id="6283" name="Google Shape;6283;p81"/>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84" name="Google Shape;6284;p81"/>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85" name="Google Shape;6285;p81"/>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286" name="Google Shape;6286;p81"/>
          <p:cNvGrpSpPr/>
          <p:nvPr/>
        </p:nvGrpSpPr>
        <p:grpSpPr>
          <a:xfrm>
            <a:off x="4279181" y="2738449"/>
            <a:ext cx="260544" cy="247450"/>
            <a:chOff x="2166043" y="3351344"/>
            <a:chExt cx="369566" cy="349803"/>
          </a:xfrm>
        </p:grpSpPr>
        <p:sp>
          <p:nvSpPr>
            <p:cNvPr id="6287" name="Google Shape;6287;p81"/>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88" name="Google Shape;6288;p81"/>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89" name="Google Shape;6289;p81"/>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90" name="Google Shape;6290;p81"/>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91" name="Google Shape;6291;p81"/>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92" name="Google Shape;6292;p81"/>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93" name="Google Shape;6293;p81"/>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94" name="Google Shape;6294;p81"/>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95" name="Google Shape;6295;p81"/>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296" name="Google Shape;6296;p81"/>
          <p:cNvGrpSpPr/>
          <p:nvPr/>
        </p:nvGrpSpPr>
        <p:grpSpPr>
          <a:xfrm>
            <a:off x="4283359" y="3081220"/>
            <a:ext cx="252342" cy="242409"/>
            <a:chOff x="3943638" y="3815072"/>
            <a:chExt cx="357933" cy="342676"/>
          </a:xfrm>
        </p:grpSpPr>
        <p:sp>
          <p:nvSpPr>
            <p:cNvPr id="6297" name="Google Shape;6297;p81"/>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98" name="Google Shape;6298;p81"/>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299" name="Google Shape;6299;p81"/>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00" name="Google Shape;6300;p81"/>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01" name="Google Shape;6301;p81"/>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02" name="Google Shape;6302;p81"/>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03" name="Google Shape;6303;p81"/>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04" name="Google Shape;6304;p81"/>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05" name="Google Shape;6305;p81"/>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306" name="Google Shape;6306;p81"/>
          <p:cNvGrpSpPr/>
          <p:nvPr/>
        </p:nvGrpSpPr>
        <p:grpSpPr>
          <a:xfrm>
            <a:off x="4302589" y="2032680"/>
            <a:ext cx="213730" cy="248870"/>
            <a:chOff x="2224585" y="1962854"/>
            <a:chExt cx="303163" cy="351809"/>
          </a:xfrm>
        </p:grpSpPr>
        <p:sp>
          <p:nvSpPr>
            <p:cNvPr id="6307" name="Google Shape;6307;p81"/>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08" name="Google Shape;6308;p81"/>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09" name="Google Shape;6309;p81"/>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10" name="Google Shape;6310;p81"/>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11" name="Google Shape;6311;p81"/>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12" name="Google Shape;6312;p81"/>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13" name="Google Shape;6313;p81"/>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14" name="Google Shape;6314;p81"/>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315" name="Google Shape;6315;p81"/>
          <p:cNvGrpSpPr/>
          <p:nvPr/>
        </p:nvGrpSpPr>
        <p:grpSpPr>
          <a:xfrm>
            <a:off x="4279385" y="5323406"/>
            <a:ext cx="254992" cy="256194"/>
            <a:chOff x="7953101" y="2436584"/>
            <a:chExt cx="361691" cy="362163"/>
          </a:xfrm>
        </p:grpSpPr>
        <p:sp>
          <p:nvSpPr>
            <p:cNvPr id="6316" name="Google Shape;6316;p81"/>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17" name="Google Shape;6317;p81"/>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18" name="Google Shape;6318;p81"/>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19" name="Google Shape;6319;p81"/>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20" name="Google Shape;6320;p81"/>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21" name="Google Shape;6321;p81"/>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22" name="Google Shape;6322;p81"/>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23" name="Google Shape;6323;p81"/>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24" name="Google Shape;6324;p81"/>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325" name="Google Shape;6325;p81"/>
          <p:cNvGrpSpPr/>
          <p:nvPr/>
        </p:nvGrpSpPr>
        <p:grpSpPr>
          <a:xfrm>
            <a:off x="4279050" y="5012608"/>
            <a:ext cx="255509" cy="237604"/>
            <a:chOff x="6202443" y="1986677"/>
            <a:chExt cx="362425" cy="335884"/>
          </a:xfrm>
        </p:grpSpPr>
        <p:sp>
          <p:nvSpPr>
            <p:cNvPr id="6326" name="Google Shape;6326;p81"/>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27" name="Google Shape;6327;p81"/>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28" name="Google Shape;6328;p81"/>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29" name="Google Shape;6329;p81"/>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30" name="Google Shape;6330;p81"/>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31" name="Google Shape;6331;p81"/>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32" name="Google Shape;6332;p81"/>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33" name="Google Shape;6333;p81"/>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34" name="Google Shape;6334;p81"/>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35" name="Google Shape;6335;p81"/>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36" name="Google Shape;6336;p81"/>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37" name="Google Shape;6337;p81"/>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38" name="Google Shape;6338;p81"/>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39" name="Google Shape;6339;p81"/>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40" name="Google Shape;6340;p81"/>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41" name="Google Shape;6341;p81"/>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42" name="Google Shape;6342;p81"/>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43" name="Google Shape;6343;p81"/>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44" name="Google Shape;6344;p81"/>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45" name="Google Shape;6345;p81"/>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346" name="Google Shape;6346;p81"/>
          <p:cNvGrpSpPr/>
          <p:nvPr/>
        </p:nvGrpSpPr>
        <p:grpSpPr>
          <a:xfrm>
            <a:off x="4280472" y="5643302"/>
            <a:ext cx="252665" cy="256305"/>
            <a:chOff x="6204958" y="3355575"/>
            <a:chExt cx="358390" cy="362320"/>
          </a:xfrm>
        </p:grpSpPr>
        <p:sp>
          <p:nvSpPr>
            <p:cNvPr id="6347" name="Google Shape;6347;p81"/>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48" name="Google Shape;6348;p81"/>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49" name="Google Shape;6349;p81"/>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50" name="Google Shape;6350;p81"/>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51" name="Google Shape;6351;p81"/>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52" name="Google Shape;6352;p81"/>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53" name="Google Shape;6353;p81"/>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54" name="Google Shape;6354;p81"/>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55" name="Google Shape;6355;p81"/>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56" name="Google Shape;6356;p81"/>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57" name="Google Shape;6357;p81"/>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58" name="Google Shape;6358;p81"/>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59" name="Google Shape;6359;p81"/>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60" name="Google Shape;6360;p81"/>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61" name="Google Shape;6361;p81"/>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62" name="Google Shape;6362;p81"/>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363" name="Google Shape;6363;p81"/>
          <p:cNvGrpSpPr/>
          <p:nvPr/>
        </p:nvGrpSpPr>
        <p:grpSpPr>
          <a:xfrm>
            <a:off x="4288335" y="5963479"/>
            <a:ext cx="237094" cy="256083"/>
            <a:chOff x="7987790" y="3804695"/>
            <a:chExt cx="336303" cy="362005"/>
          </a:xfrm>
        </p:grpSpPr>
        <p:sp>
          <p:nvSpPr>
            <p:cNvPr id="6364" name="Google Shape;6364;p81"/>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65" name="Google Shape;6365;p81"/>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66" name="Google Shape;6366;p81"/>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67" name="Google Shape;6367;p81"/>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68" name="Google Shape;6368;p81"/>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69" name="Google Shape;6369;p81"/>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70" name="Google Shape;6370;p81"/>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71" name="Google Shape;6371;p81"/>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72" name="Google Shape;6372;p81"/>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73" name="Google Shape;6373;p81"/>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374" name="Google Shape;6374;p81"/>
          <p:cNvGrpSpPr/>
          <p:nvPr/>
        </p:nvGrpSpPr>
        <p:grpSpPr>
          <a:xfrm>
            <a:off x="1742286" y="2377649"/>
            <a:ext cx="230587" cy="265445"/>
            <a:chOff x="3977326" y="1952149"/>
            <a:chExt cx="327074" cy="375241"/>
          </a:xfrm>
        </p:grpSpPr>
        <p:sp>
          <p:nvSpPr>
            <p:cNvPr id="6375" name="Google Shape;6375;p81"/>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76" name="Google Shape;6376;p81"/>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77" name="Google Shape;6377;p81"/>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78" name="Google Shape;6378;p81"/>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79" name="Google Shape;6379;p81"/>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80" name="Google Shape;6380;p81"/>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81" name="Google Shape;6381;p81"/>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82" name="Google Shape;6382;p81"/>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83" name="Google Shape;6383;p81"/>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84" name="Google Shape;6384;p81"/>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85" name="Google Shape;6385;p81"/>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86" name="Google Shape;6386;p81"/>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87" name="Google Shape;6387;p81"/>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88" name="Google Shape;6388;p81"/>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89" name="Google Shape;6389;p81"/>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90" name="Google Shape;6390;p81"/>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91" name="Google Shape;6391;p81"/>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392" name="Google Shape;6392;p81"/>
          <p:cNvGrpSpPr/>
          <p:nvPr/>
        </p:nvGrpSpPr>
        <p:grpSpPr>
          <a:xfrm>
            <a:off x="1785597" y="2736483"/>
            <a:ext cx="143810" cy="251422"/>
            <a:chOff x="2253871" y="2893365"/>
            <a:chExt cx="203985" cy="355417"/>
          </a:xfrm>
        </p:grpSpPr>
        <p:sp>
          <p:nvSpPr>
            <p:cNvPr id="6393" name="Google Shape;6393;p81"/>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94" name="Google Shape;6394;p81"/>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95" name="Google Shape;6395;p81"/>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96" name="Google Shape;6396;p81"/>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97" name="Google Shape;6397;p81"/>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98" name="Google Shape;6398;p81"/>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399" name="Google Shape;6399;p81"/>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00" name="Google Shape;6400;p81"/>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01" name="Google Shape;6401;p81"/>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02" name="Google Shape;6402;p81"/>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03" name="Google Shape;6403;p81"/>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404" name="Google Shape;6404;p81"/>
          <p:cNvGrpSpPr/>
          <p:nvPr/>
        </p:nvGrpSpPr>
        <p:grpSpPr>
          <a:xfrm>
            <a:off x="1762146" y="3076612"/>
            <a:ext cx="190867" cy="251666"/>
            <a:chOff x="3997149" y="3329634"/>
            <a:chExt cx="270733" cy="355762"/>
          </a:xfrm>
        </p:grpSpPr>
        <p:sp>
          <p:nvSpPr>
            <p:cNvPr id="6405" name="Google Shape;6405;p81"/>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06" name="Google Shape;6406;p81"/>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07" name="Google Shape;6407;p81"/>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08" name="Google Shape;6408;p81"/>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09" name="Google Shape;6409;p81"/>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10" name="Google Shape;6410;p81"/>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11" name="Google Shape;6411;p81"/>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12" name="Google Shape;6412;p81"/>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13" name="Google Shape;6413;p81"/>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14" name="Google Shape;6414;p81"/>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15" name="Google Shape;6415;p81"/>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16" name="Google Shape;6416;p81"/>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17" name="Google Shape;6417;p81"/>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18" name="Google Shape;6418;p81"/>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19" name="Google Shape;6419;p81"/>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20" name="Google Shape;6420;p81"/>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21" name="Google Shape;6421;p81"/>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22" name="Google Shape;6422;p81"/>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23" name="Google Shape;6423;p81"/>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24" name="Google Shape;6424;p81"/>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25" name="Google Shape;6425;p81"/>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426" name="Google Shape;6426;p81"/>
          <p:cNvGrpSpPr/>
          <p:nvPr/>
        </p:nvGrpSpPr>
        <p:grpSpPr>
          <a:xfrm>
            <a:off x="1722570" y="2039860"/>
            <a:ext cx="269865" cy="234550"/>
            <a:chOff x="2163842" y="1506972"/>
            <a:chExt cx="382787" cy="331566"/>
          </a:xfrm>
        </p:grpSpPr>
        <p:sp>
          <p:nvSpPr>
            <p:cNvPr id="6427" name="Google Shape;6427;p81"/>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28" name="Google Shape;6428;p81"/>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29" name="Google Shape;6429;p81"/>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30" name="Google Shape;6430;p81"/>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31" name="Google Shape;6431;p81"/>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32" name="Google Shape;6432;p81"/>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33" name="Google Shape;6433;p81"/>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34" name="Google Shape;6434;p81"/>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435" name="Google Shape;6435;p81"/>
          <p:cNvGrpSpPr/>
          <p:nvPr/>
        </p:nvGrpSpPr>
        <p:grpSpPr>
          <a:xfrm>
            <a:off x="1726206" y="5355666"/>
            <a:ext cx="257449" cy="191714"/>
            <a:chOff x="7955145" y="2019192"/>
            <a:chExt cx="365176" cy="271013"/>
          </a:xfrm>
        </p:grpSpPr>
        <p:sp>
          <p:nvSpPr>
            <p:cNvPr id="6436" name="Google Shape;6436;p81"/>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37" name="Google Shape;6437;p81"/>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38" name="Google Shape;6438;p81"/>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39" name="Google Shape;6439;p81"/>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40" name="Google Shape;6440;p81"/>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41" name="Google Shape;6441;p81"/>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442" name="Google Shape;6442;p81"/>
          <p:cNvGrpSpPr/>
          <p:nvPr/>
        </p:nvGrpSpPr>
        <p:grpSpPr>
          <a:xfrm>
            <a:off x="1726480" y="5020913"/>
            <a:ext cx="256747" cy="221035"/>
            <a:chOff x="6202705" y="1525453"/>
            <a:chExt cx="364180" cy="312461"/>
          </a:xfrm>
        </p:grpSpPr>
        <p:sp>
          <p:nvSpPr>
            <p:cNvPr id="6443" name="Google Shape;6443;p81"/>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44" name="Google Shape;6444;p81"/>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45" name="Google Shape;6445;p81"/>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46" name="Google Shape;6446;p81"/>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47" name="Google Shape;6447;p81"/>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48" name="Google Shape;6448;p81"/>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49" name="Google Shape;6449;p81"/>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450" name="Google Shape;6450;p81"/>
          <p:cNvGrpSpPr/>
          <p:nvPr/>
        </p:nvGrpSpPr>
        <p:grpSpPr>
          <a:xfrm>
            <a:off x="1741884" y="5643397"/>
            <a:ext cx="225937" cy="256157"/>
            <a:chOff x="6203465" y="2891206"/>
            <a:chExt cx="320478" cy="362110"/>
          </a:xfrm>
        </p:grpSpPr>
        <p:sp>
          <p:nvSpPr>
            <p:cNvPr id="6451" name="Google Shape;6451;p81"/>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52" name="Google Shape;6452;p81"/>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53" name="Google Shape;6453;p81"/>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54" name="Google Shape;6454;p81"/>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55" name="Google Shape;6455;p81"/>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456" name="Google Shape;6456;p81"/>
          <p:cNvGrpSpPr/>
          <p:nvPr/>
        </p:nvGrpSpPr>
        <p:grpSpPr>
          <a:xfrm>
            <a:off x="1754708" y="5963443"/>
            <a:ext cx="200447" cy="256194"/>
            <a:chOff x="8023448" y="3355496"/>
            <a:chExt cx="284322" cy="362163"/>
          </a:xfrm>
        </p:grpSpPr>
        <p:sp>
          <p:nvSpPr>
            <p:cNvPr id="6457" name="Google Shape;6457;p81"/>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58" name="Google Shape;6458;p81"/>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59" name="Google Shape;6459;p81"/>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60" name="Google Shape;6460;p81"/>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61" name="Google Shape;6461;p81"/>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62" name="Google Shape;6462;p81"/>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63" name="Google Shape;6463;p81"/>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64" name="Google Shape;6464;p81"/>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65" name="Google Shape;6465;p81"/>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466" name="Google Shape;6466;p81"/>
          <p:cNvGrpSpPr/>
          <p:nvPr/>
        </p:nvGrpSpPr>
        <p:grpSpPr>
          <a:xfrm>
            <a:off x="3031690" y="2389185"/>
            <a:ext cx="217720" cy="242335"/>
            <a:chOff x="2191541" y="2408601"/>
            <a:chExt cx="308823" cy="342571"/>
          </a:xfrm>
        </p:grpSpPr>
        <p:sp>
          <p:nvSpPr>
            <p:cNvPr id="6467" name="Google Shape;6467;p81"/>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68" name="Google Shape;6468;p81"/>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69" name="Google Shape;6469;p81"/>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70" name="Google Shape;6470;p81"/>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71" name="Google Shape;6471;p81"/>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72" name="Google Shape;6472;p81"/>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73" name="Google Shape;6473;p81"/>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74" name="Google Shape;6474;p81"/>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75" name="Google Shape;6475;p81"/>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76" name="Google Shape;6476;p81"/>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77" name="Google Shape;6477;p81"/>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78" name="Google Shape;6478;p81"/>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79" name="Google Shape;6479;p81"/>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480" name="Google Shape;6480;p81"/>
          <p:cNvGrpSpPr/>
          <p:nvPr/>
        </p:nvGrpSpPr>
        <p:grpSpPr>
          <a:xfrm>
            <a:off x="3018784" y="2740688"/>
            <a:ext cx="243687" cy="243012"/>
            <a:chOff x="3954343" y="2899354"/>
            <a:chExt cx="345655" cy="343529"/>
          </a:xfrm>
        </p:grpSpPr>
        <p:sp>
          <p:nvSpPr>
            <p:cNvPr id="6481" name="Google Shape;6481;p81"/>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82" name="Google Shape;6482;p81"/>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83" name="Google Shape;6483;p81"/>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84" name="Google Shape;6484;p81"/>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85" name="Google Shape;6485;p81"/>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86" name="Google Shape;6486;p81"/>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87" name="Google Shape;6487;p81"/>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88" name="Google Shape;6488;p81"/>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89" name="Google Shape;6489;p81"/>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90" name="Google Shape;6490;p81"/>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91" name="Google Shape;6491;p81"/>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92" name="Google Shape;6492;p81"/>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493" name="Google Shape;6493;p81"/>
          <p:cNvGrpSpPr/>
          <p:nvPr/>
        </p:nvGrpSpPr>
        <p:grpSpPr>
          <a:xfrm>
            <a:off x="3016601" y="3102546"/>
            <a:ext cx="247899" cy="199757"/>
            <a:chOff x="2179892" y="3844972"/>
            <a:chExt cx="351629" cy="282381"/>
          </a:xfrm>
        </p:grpSpPr>
        <p:sp>
          <p:nvSpPr>
            <p:cNvPr id="6494" name="Google Shape;6494;p81"/>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95" name="Google Shape;6495;p81"/>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96" name="Google Shape;6496;p81"/>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97" name="Google Shape;6497;p81"/>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98" name="Google Shape;6498;p81"/>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499" name="Google Shape;6499;p81"/>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00" name="Google Shape;6500;p81"/>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01" name="Google Shape;6501;p81"/>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02" name="Google Shape;6502;p81"/>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03" name="Google Shape;6503;p81"/>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04" name="Google Shape;6504;p81"/>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05" name="Google Shape;6505;p81"/>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06" name="Google Shape;6506;p81"/>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07" name="Google Shape;6507;p81"/>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08" name="Google Shape;6508;p81"/>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09" name="Google Shape;6509;p81"/>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10" name="Google Shape;6510;p81"/>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11" name="Google Shape;6511;p81"/>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12" name="Google Shape;6512;p81"/>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13" name="Google Shape;6513;p81"/>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514" name="Google Shape;6514;p81"/>
          <p:cNvGrpSpPr/>
          <p:nvPr/>
        </p:nvGrpSpPr>
        <p:grpSpPr>
          <a:xfrm>
            <a:off x="3010134" y="2050971"/>
            <a:ext cx="260988" cy="212329"/>
            <a:chOff x="3952456" y="1524280"/>
            <a:chExt cx="370195" cy="300154"/>
          </a:xfrm>
        </p:grpSpPr>
        <p:sp>
          <p:nvSpPr>
            <p:cNvPr id="6515" name="Google Shape;6515;p81"/>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16" name="Google Shape;6516;p81"/>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17" name="Google Shape;6517;p81"/>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18" name="Google Shape;6518;p81"/>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19" name="Google Shape;6519;p81"/>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20" name="Google Shape;6520;p81"/>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521" name="Google Shape;6521;p81"/>
          <p:cNvGrpSpPr/>
          <p:nvPr/>
        </p:nvGrpSpPr>
        <p:grpSpPr>
          <a:xfrm>
            <a:off x="3006878" y="5325556"/>
            <a:ext cx="262048" cy="251894"/>
            <a:chOff x="6192906" y="2439440"/>
            <a:chExt cx="371699" cy="356084"/>
          </a:xfrm>
        </p:grpSpPr>
        <p:sp>
          <p:nvSpPr>
            <p:cNvPr id="6522" name="Google Shape;6522;p81"/>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23" name="Google Shape;6523;p81"/>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24" name="Google Shape;6524;p81"/>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25" name="Google Shape;6525;p81"/>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26" name="Google Shape;6526;p81"/>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27" name="Google Shape;6527;p81"/>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28" name="Google Shape;6528;p81"/>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29" name="Google Shape;6529;p81"/>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30" name="Google Shape;6530;p81"/>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31" name="Google Shape;6531;p81"/>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32" name="Google Shape;6532;p81"/>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33" name="Google Shape;6533;p81"/>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34" name="Google Shape;6534;p81"/>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535" name="Google Shape;6535;p81"/>
          <p:cNvGrpSpPr/>
          <p:nvPr/>
        </p:nvGrpSpPr>
        <p:grpSpPr>
          <a:xfrm>
            <a:off x="3004471" y="5003584"/>
            <a:ext cx="267017" cy="255693"/>
            <a:chOff x="7968952" y="1500877"/>
            <a:chExt cx="378747" cy="361455"/>
          </a:xfrm>
        </p:grpSpPr>
        <p:sp>
          <p:nvSpPr>
            <p:cNvPr id="6536" name="Google Shape;6536;p81"/>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37" name="Google Shape;6537;p81"/>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38" name="Google Shape;6538;p81"/>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39" name="Google Shape;6539;p81"/>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40" name="Google Shape;6540;p81"/>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41" name="Google Shape;6541;p81"/>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42" name="Google Shape;6542;p81"/>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43" name="Google Shape;6543;p81"/>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44" name="Google Shape;6544;p81"/>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45" name="Google Shape;6545;p81"/>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46" name="Google Shape;6546;p81"/>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47" name="Google Shape;6547;p81"/>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48" name="Google Shape;6548;p81"/>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49" name="Google Shape;6549;p81"/>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50" name="Google Shape;6550;p81"/>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551" name="Google Shape;6551;p81"/>
          <p:cNvGrpSpPr/>
          <p:nvPr/>
        </p:nvGrpSpPr>
        <p:grpSpPr>
          <a:xfrm>
            <a:off x="3035900" y="5643647"/>
            <a:ext cx="204160" cy="255656"/>
            <a:chOff x="8028714" y="2891652"/>
            <a:chExt cx="289589" cy="361403"/>
          </a:xfrm>
        </p:grpSpPr>
        <p:sp>
          <p:nvSpPr>
            <p:cNvPr id="6552" name="Google Shape;6552;p81"/>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53" name="Google Shape;6553;p81"/>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54" name="Google Shape;6554;p81"/>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55" name="Google Shape;6555;p81"/>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56" name="Google Shape;6556;p81"/>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57" name="Google Shape;6557;p81"/>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58" name="Google Shape;6558;p81"/>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59" name="Google Shape;6559;p81"/>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60" name="Google Shape;6560;p81"/>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61" name="Google Shape;6561;p81"/>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62" name="Google Shape;6562;p81"/>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63" name="Google Shape;6563;p81"/>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64" name="Google Shape;6564;p81"/>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65" name="Google Shape;6565;p81"/>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66" name="Google Shape;6566;p81"/>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67" name="Google Shape;6567;p81"/>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68" name="Google Shape;6568;p81"/>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69" name="Google Shape;6569;p81"/>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70" name="Google Shape;6570;p81"/>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71" name="Google Shape;6571;p81"/>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572" name="Google Shape;6572;p81"/>
          <p:cNvGrpSpPr/>
          <p:nvPr/>
        </p:nvGrpSpPr>
        <p:grpSpPr>
          <a:xfrm>
            <a:off x="3056453" y="5963331"/>
            <a:ext cx="162896" cy="256379"/>
            <a:chOff x="6248162" y="3804774"/>
            <a:chExt cx="231058" cy="362425"/>
          </a:xfrm>
        </p:grpSpPr>
        <p:sp>
          <p:nvSpPr>
            <p:cNvPr id="6573" name="Google Shape;6573;p81"/>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74" name="Google Shape;6574;p81"/>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75" name="Google Shape;6575;p81"/>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76" name="Google Shape;6576;p81"/>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577" name="Google Shape;6577;p81"/>
          <p:cNvGrpSpPr/>
          <p:nvPr/>
        </p:nvGrpSpPr>
        <p:grpSpPr>
          <a:xfrm>
            <a:off x="2700769" y="3408336"/>
            <a:ext cx="241460" cy="248965"/>
            <a:chOff x="2810729" y="4267107"/>
            <a:chExt cx="342496" cy="351944"/>
          </a:xfrm>
        </p:grpSpPr>
        <p:sp>
          <p:nvSpPr>
            <p:cNvPr id="6578" name="Google Shape;6578;p81"/>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79" name="Google Shape;6579;p81"/>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80" name="Google Shape;6580;p81"/>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81" name="Google Shape;6581;p81"/>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82" name="Google Shape;6582;p81"/>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83" name="Google Shape;6583;p81"/>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84" name="Google Shape;6584;p81"/>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85" name="Google Shape;6585;p81"/>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86" name="Google Shape;6586;p81"/>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87" name="Google Shape;6587;p81"/>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88" name="Google Shape;6588;p81"/>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89" name="Google Shape;6589;p81"/>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90" name="Google Shape;6590;p81"/>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91" name="Google Shape;6591;p81"/>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92" name="Google Shape;6592;p81"/>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93" name="Google Shape;6593;p81"/>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94" name="Google Shape;6594;p81"/>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95" name="Google Shape;6595;p81"/>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96" name="Google Shape;6596;p81"/>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97" name="Google Shape;6597;p81"/>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98" name="Google Shape;6598;p81"/>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599" name="Google Shape;6599;p81"/>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00" name="Google Shape;6600;p81"/>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01" name="Google Shape;6601;p81"/>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02" name="Google Shape;6602;p81"/>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03" name="Google Shape;6603;p81"/>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04" name="Google Shape;6604;p81"/>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05" name="Google Shape;6605;p81"/>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06" name="Google Shape;6606;p81"/>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07" name="Google Shape;6607;p81"/>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608" name="Google Shape;6608;p81"/>
          <p:cNvGrpSpPr/>
          <p:nvPr/>
        </p:nvGrpSpPr>
        <p:grpSpPr>
          <a:xfrm>
            <a:off x="2712702" y="2392436"/>
            <a:ext cx="217498" cy="235831"/>
            <a:chOff x="1748310" y="2408601"/>
            <a:chExt cx="308508" cy="333378"/>
          </a:xfrm>
        </p:grpSpPr>
        <p:sp>
          <p:nvSpPr>
            <p:cNvPr id="6609" name="Google Shape;6609;p81"/>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10" name="Google Shape;6610;p81"/>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11" name="Google Shape;6611;p81"/>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12" name="Google Shape;6612;p81"/>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13" name="Google Shape;6613;p81"/>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14" name="Google Shape;6614;p81"/>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15" name="Google Shape;6615;p81"/>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16" name="Google Shape;6616;p81"/>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617" name="Google Shape;6617;p81"/>
          <p:cNvGrpSpPr/>
          <p:nvPr/>
        </p:nvGrpSpPr>
        <p:grpSpPr>
          <a:xfrm>
            <a:off x="2696345" y="2740671"/>
            <a:ext cx="250369" cy="243044"/>
            <a:chOff x="3510094" y="2909281"/>
            <a:chExt cx="355133" cy="343574"/>
          </a:xfrm>
        </p:grpSpPr>
        <p:sp>
          <p:nvSpPr>
            <p:cNvPr id="6618" name="Google Shape;6618;p81"/>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19" name="Google Shape;6619;p81"/>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20" name="Google Shape;6620;p81"/>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21" name="Google Shape;6621;p81"/>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22" name="Google Shape;6622;p81"/>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23" name="Google Shape;6623;p81"/>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24" name="Google Shape;6624;p81"/>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25" name="Google Shape;6625;p81"/>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26" name="Google Shape;6626;p81"/>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27" name="Google Shape;6627;p81"/>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28" name="Google Shape;6628;p81"/>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29" name="Google Shape;6629;p81"/>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30" name="Google Shape;6630;p81"/>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631" name="Google Shape;6631;p81"/>
          <p:cNvGrpSpPr/>
          <p:nvPr/>
        </p:nvGrpSpPr>
        <p:grpSpPr>
          <a:xfrm>
            <a:off x="2721913" y="3080945"/>
            <a:ext cx="199079" cy="242959"/>
            <a:chOff x="1779168" y="3805625"/>
            <a:chExt cx="282381" cy="343454"/>
          </a:xfrm>
        </p:grpSpPr>
        <p:sp>
          <p:nvSpPr>
            <p:cNvPr id="6632" name="Google Shape;6632;p81"/>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33" name="Google Shape;6633;p81"/>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34" name="Google Shape;6634;p81"/>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35" name="Google Shape;6635;p81"/>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36" name="Google Shape;6636;p81"/>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37" name="Google Shape;6637;p81"/>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38" name="Google Shape;6638;p81"/>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39" name="Google Shape;6639;p81"/>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40" name="Google Shape;6640;p81"/>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41" name="Google Shape;6641;p81"/>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42" name="Google Shape;6642;p81"/>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43" name="Google Shape;6643;p81"/>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44" name="Google Shape;6644;p81"/>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45" name="Google Shape;6645;p81"/>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46" name="Google Shape;6646;p81"/>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47" name="Google Shape;6647;p81"/>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48" name="Google Shape;6648;p81"/>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49" name="Google Shape;6649;p81"/>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50" name="Google Shape;6650;p81"/>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51" name="Google Shape;6651;p81"/>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52" name="Google Shape;6652;p81"/>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53" name="Google Shape;6653;p81"/>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54" name="Google Shape;6654;p81"/>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55" name="Google Shape;6655;p81"/>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56" name="Google Shape;6656;p81"/>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57" name="Google Shape;6657;p81"/>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58" name="Google Shape;6658;p81"/>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59" name="Google Shape;6659;p81"/>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660" name="Google Shape;6660;p81"/>
          <p:cNvGrpSpPr/>
          <p:nvPr/>
        </p:nvGrpSpPr>
        <p:grpSpPr>
          <a:xfrm>
            <a:off x="2696694" y="2032680"/>
            <a:ext cx="249672" cy="248912"/>
            <a:chOff x="3514900" y="1489020"/>
            <a:chExt cx="354145" cy="351869"/>
          </a:xfrm>
        </p:grpSpPr>
        <p:sp>
          <p:nvSpPr>
            <p:cNvPr id="6661" name="Google Shape;6661;p81"/>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62" name="Google Shape;6662;p81"/>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63" name="Google Shape;6663;p81"/>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64" name="Google Shape;6664;p81"/>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65" name="Google Shape;6665;p81"/>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66" name="Google Shape;6666;p81"/>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67" name="Google Shape;6667;p81"/>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68" name="Google Shape;6668;p81"/>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69" name="Google Shape;6669;p81"/>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70" name="Google Shape;6670;p81"/>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71" name="Google Shape;6671;p81"/>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72" name="Google Shape;6672;p81"/>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73" name="Google Shape;6673;p81"/>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74" name="Google Shape;6674;p81"/>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75" name="Google Shape;6675;p81"/>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76" name="Google Shape;6676;p81"/>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77" name="Google Shape;6677;p81"/>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78" name="Google Shape;6678;p81"/>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79" name="Google Shape;6679;p81"/>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80" name="Google Shape;6680;p81"/>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81" name="Google Shape;6681;p81"/>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82" name="Google Shape;6682;p81"/>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683" name="Google Shape;6683;p81"/>
          <p:cNvGrpSpPr/>
          <p:nvPr/>
        </p:nvGrpSpPr>
        <p:grpSpPr>
          <a:xfrm>
            <a:off x="2691141" y="5323406"/>
            <a:ext cx="255325" cy="256194"/>
            <a:chOff x="5762467" y="2436584"/>
            <a:chExt cx="362163" cy="362163"/>
          </a:xfrm>
        </p:grpSpPr>
        <p:sp>
          <p:nvSpPr>
            <p:cNvPr id="6684" name="Google Shape;6684;p81"/>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85" name="Google Shape;6685;p81"/>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86" name="Google Shape;6686;p81"/>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87" name="Google Shape;6687;p81"/>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88" name="Google Shape;6688;p81"/>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89" name="Google Shape;6689;p81"/>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90" name="Google Shape;6690;p8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91" name="Google Shape;6691;p8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92" name="Google Shape;6692;p81"/>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93" name="Google Shape;6693;p81"/>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94" name="Google Shape;6694;p81"/>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95" name="Google Shape;6695;p8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96" name="Google Shape;6696;p8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97" name="Google Shape;6697;p81"/>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98" name="Google Shape;6698;p81"/>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699" name="Google Shape;6699;p81"/>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00" name="Google Shape;6700;p81"/>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01" name="Google Shape;6701;p81"/>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02" name="Google Shape;6702;p81"/>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03" name="Google Shape;6703;p81"/>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04" name="Google Shape;6704;p81"/>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05" name="Google Shape;6705;p81"/>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06" name="Google Shape;6706;p81"/>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07" name="Google Shape;6707;p81"/>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08" name="Google Shape;6708;p81"/>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709" name="Google Shape;6709;p81"/>
          <p:cNvGrpSpPr/>
          <p:nvPr/>
        </p:nvGrpSpPr>
        <p:grpSpPr>
          <a:xfrm>
            <a:off x="2688273" y="5003538"/>
            <a:ext cx="261217" cy="255786"/>
            <a:chOff x="7528713" y="1500641"/>
            <a:chExt cx="370520" cy="361586"/>
          </a:xfrm>
        </p:grpSpPr>
        <p:sp>
          <p:nvSpPr>
            <p:cNvPr id="6710" name="Google Shape;6710;p81"/>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11" name="Google Shape;6711;p81"/>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12" name="Google Shape;6712;p8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13" name="Google Shape;6713;p8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14" name="Google Shape;6714;p81"/>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15" name="Google Shape;6715;p81"/>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16" name="Google Shape;6716;p81"/>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717" name="Google Shape;6717;p81"/>
          <p:cNvGrpSpPr/>
          <p:nvPr/>
        </p:nvGrpSpPr>
        <p:grpSpPr>
          <a:xfrm>
            <a:off x="2726589" y="6283572"/>
            <a:ext cx="184507" cy="255916"/>
            <a:chOff x="6705719" y="4278051"/>
            <a:chExt cx="261712" cy="361770"/>
          </a:xfrm>
        </p:grpSpPr>
        <p:sp>
          <p:nvSpPr>
            <p:cNvPr id="6718" name="Google Shape;6718;p81"/>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19" name="Google Shape;6719;p81"/>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20" name="Google Shape;6720;p81"/>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21" name="Google Shape;6721;p81"/>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22" name="Google Shape;6722;p81"/>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23" name="Google Shape;6723;p81"/>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24" name="Google Shape;6724;p81"/>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25" name="Google Shape;6725;p81"/>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26" name="Google Shape;6726;p81"/>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27" name="Google Shape;6727;p81"/>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28" name="Google Shape;6728;p81"/>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29" name="Google Shape;6729;p81"/>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30" name="Google Shape;6730;p81"/>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31" name="Google Shape;6731;p81"/>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32" name="Google Shape;6732;p81"/>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733" name="Google Shape;6733;p81"/>
          <p:cNvGrpSpPr/>
          <p:nvPr/>
        </p:nvGrpSpPr>
        <p:grpSpPr>
          <a:xfrm>
            <a:off x="2710623" y="5643332"/>
            <a:ext cx="216517" cy="256286"/>
            <a:chOff x="7567280" y="2891259"/>
            <a:chExt cx="307116" cy="362294"/>
          </a:xfrm>
        </p:grpSpPr>
        <p:sp>
          <p:nvSpPr>
            <p:cNvPr id="6734" name="Google Shape;6734;p81"/>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35" name="Google Shape;6735;p81"/>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36" name="Google Shape;6736;p81"/>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37" name="Google Shape;6737;p81"/>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38" name="Google Shape;6738;p81"/>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39" name="Google Shape;6739;p81"/>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40" name="Google Shape;6740;p81"/>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41" name="Google Shape;6741;p81"/>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42" name="Google Shape;6742;p81"/>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43" name="Google Shape;6743;p81"/>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44" name="Google Shape;6744;p81"/>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45" name="Google Shape;6745;p81"/>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746" name="Google Shape;6746;p81"/>
          <p:cNvGrpSpPr/>
          <p:nvPr/>
        </p:nvGrpSpPr>
        <p:grpSpPr>
          <a:xfrm>
            <a:off x="2727611" y="5963433"/>
            <a:ext cx="182383" cy="256175"/>
            <a:chOff x="5777767" y="3804826"/>
            <a:chExt cx="258699" cy="362136"/>
          </a:xfrm>
        </p:grpSpPr>
        <p:sp>
          <p:nvSpPr>
            <p:cNvPr id="6747" name="Google Shape;6747;p81"/>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48" name="Google Shape;6748;p81"/>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49" name="Google Shape;6749;p81"/>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750" name="Google Shape;6750;p81"/>
          <p:cNvGrpSpPr/>
          <p:nvPr/>
        </p:nvGrpSpPr>
        <p:grpSpPr>
          <a:xfrm>
            <a:off x="2045892" y="3414702"/>
            <a:ext cx="270213" cy="236234"/>
            <a:chOff x="1971819" y="4276854"/>
            <a:chExt cx="383281" cy="333947"/>
          </a:xfrm>
        </p:grpSpPr>
        <p:sp>
          <p:nvSpPr>
            <p:cNvPr id="6751" name="Google Shape;6751;p81"/>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52" name="Google Shape;6752;p81"/>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53" name="Google Shape;6753;p81"/>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54" name="Google Shape;6754;p81"/>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55" name="Google Shape;6755;p81"/>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56" name="Google Shape;6756;p81"/>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57" name="Google Shape;6757;p81"/>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58" name="Google Shape;6758;p81"/>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59" name="Google Shape;6759;p81"/>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60" name="Google Shape;6760;p81"/>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761" name="Google Shape;6761;p81"/>
          <p:cNvGrpSpPr/>
          <p:nvPr/>
        </p:nvGrpSpPr>
        <p:grpSpPr>
          <a:xfrm>
            <a:off x="2059110" y="2384202"/>
            <a:ext cx="243676" cy="252301"/>
            <a:chOff x="842683" y="2394751"/>
            <a:chExt cx="345640" cy="356660"/>
          </a:xfrm>
        </p:grpSpPr>
        <p:sp>
          <p:nvSpPr>
            <p:cNvPr id="6762" name="Google Shape;6762;p81"/>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63" name="Google Shape;6763;p81"/>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64" name="Google Shape;6764;p81"/>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65" name="Google Shape;6765;p81"/>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66" name="Google Shape;6766;p81"/>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67" name="Google Shape;6767;p81"/>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68" name="Google Shape;6768;p81"/>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69" name="Google Shape;6769;p81"/>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70" name="Google Shape;6770;p81"/>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71" name="Google Shape;6771;p81"/>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72" name="Google Shape;6772;p81"/>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73" name="Google Shape;6773;p81"/>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74" name="Google Shape;6774;p81"/>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75" name="Google Shape;6775;p81"/>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76" name="Google Shape;6776;p81"/>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77" name="Google Shape;6777;p81"/>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778" name="Google Shape;6778;p81"/>
          <p:cNvGrpSpPr/>
          <p:nvPr/>
        </p:nvGrpSpPr>
        <p:grpSpPr>
          <a:xfrm>
            <a:off x="2052084" y="2734455"/>
            <a:ext cx="257884" cy="255479"/>
            <a:chOff x="2616191" y="2890461"/>
            <a:chExt cx="365793" cy="361152"/>
          </a:xfrm>
        </p:grpSpPr>
        <p:sp>
          <p:nvSpPr>
            <p:cNvPr id="6779" name="Google Shape;6779;p81"/>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80" name="Google Shape;6780;p81"/>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81" name="Google Shape;6781;p81"/>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82" name="Google Shape;6782;p8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83" name="Google Shape;6783;p8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84" name="Google Shape;6784;p81"/>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85" name="Google Shape;6785;p81"/>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86" name="Google Shape;6786;p81"/>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87" name="Google Shape;6787;p81"/>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88" name="Google Shape;6788;p81"/>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89" name="Google Shape;6789;p81"/>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790" name="Google Shape;6790;p81"/>
          <p:cNvGrpSpPr/>
          <p:nvPr/>
        </p:nvGrpSpPr>
        <p:grpSpPr>
          <a:xfrm>
            <a:off x="2112037" y="3080950"/>
            <a:ext cx="137825" cy="242949"/>
            <a:chOff x="937429" y="3800908"/>
            <a:chExt cx="195496" cy="343439"/>
          </a:xfrm>
        </p:grpSpPr>
        <p:sp>
          <p:nvSpPr>
            <p:cNvPr id="6791" name="Google Shape;6791;p81"/>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92" name="Google Shape;6792;p81"/>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93" name="Google Shape;6793;p81"/>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94" name="Google Shape;6794;p81"/>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95" name="Google Shape;6795;p81"/>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96" name="Google Shape;6796;p81"/>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97" name="Google Shape;6797;p81"/>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98" name="Google Shape;6798;p81"/>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799" name="Google Shape;6799;p81"/>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00" name="Google Shape;6800;p81"/>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01" name="Google Shape;6801;p81"/>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02" name="Google Shape;6802;p81"/>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03" name="Google Shape;6803;p81"/>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804" name="Google Shape;6804;p81"/>
          <p:cNvGrpSpPr/>
          <p:nvPr/>
        </p:nvGrpSpPr>
        <p:grpSpPr>
          <a:xfrm>
            <a:off x="2036436" y="2042450"/>
            <a:ext cx="289182" cy="229371"/>
            <a:chOff x="2594780" y="1516494"/>
            <a:chExt cx="410187" cy="324244"/>
          </a:xfrm>
        </p:grpSpPr>
        <p:sp>
          <p:nvSpPr>
            <p:cNvPr id="6805" name="Google Shape;6805;p81"/>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06" name="Google Shape;6806;p81"/>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07" name="Google Shape;6807;p81"/>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08" name="Google Shape;6808;p81"/>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09" name="Google Shape;6809;p81"/>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10" name="Google Shape;6810;p81"/>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11" name="Google Shape;6811;p81"/>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12" name="Google Shape;6812;p81"/>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813" name="Google Shape;6813;p81"/>
          <p:cNvGrpSpPr/>
          <p:nvPr/>
        </p:nvGrpSpPr>
        <p:grpSpPr>
          <a:xfrm>
            <a:off x="2034791" y="5193088"/>
            <a:ext cx="287021" cy="223148"/>
            <a:chOff x="4875937" y="2468731"/>
            <a:chExt cx="407122" cy="315448"/>
          </a:xfrm>
        </p:grpSpPr>
        <p:sp>
          <p:nvSpPr>
            <p:cNvPr id="6814" name="Google Shape;6814;p81"/>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15" name="Google Shape;6815;p81"/>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16" name="Google Shape;6816;p81"/>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17" name="Google Shape;6817;p81"/>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18" name="Google Shape;6818;p81"/>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19" name="Google Shape;6819;p81"/>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20" name="Google Shape;6820;p81"/>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21" name="Google Shape;6821;p81"/>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22" name="Google Shape;6822;p81"/>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23" name="Google Shape;6823;p81"/>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24" name="Google Shape;6824;p81"/>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25" name="Google Shape;6825;p81"/>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26" name="Google Shape;6826;p81"/>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27" name="Google Shape;6827;p81"/>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28" name="Google Shape;6828;p81"/>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29" name="Google Shape;6829;p81"/>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30" name="Google Shape;6830;p81"/>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31" name="Google Shape;6831;p81"/>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32" name="Google Shape;6832;p81"/>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833" name="Google Shape;6833;p81"/>
          <p:cNvGrpSpPr/>
          <p:nvPr/>
        </p:nvGrpSpPr>
        <p:grpSpPr>
          <a:xfrm>
            <a:off x="2044879" y="5003389"/>
            <a:ext cx="266998" cy="256083"/>
            <a:chOff x="6637678" y="1500982"/>
            <a:chExt cx="378721" cy="362005"/>
          </a:xfrm>
        </p:grpSpPr>
        <p:sp>
          <p:nvSpPr>
            <p:cNvPr id="6834" name="Google Shape;6834;p81"/>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35" name="Google Shape;6835;p81"/>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36" name="Google Shape;6836;p81"/>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37" name="Google Shape;6837;p81"/>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38" name="Google Shape;6838;p81"/>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39" name="Google Shape;6839;p81"/>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40" name="Google Shape;6840;p81"/>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41" name="Google Shape;6841;p81"/>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42" name="Google Shape;6842;p81"/>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43" name="Google Shape;6843;p81"/>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44" name="Google Shape;6844;p81"/>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45" name="Google Shape;6845;p81"/>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46" name="Google Shape;6846;p81"/>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47" name="Google Shape;6847;p81"/>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48" name="Google Shape;6848;p81"/>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49" name="Google Shape;6849;p81"/>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850" name="Google Shape;6850;p81"/>
          <p:cNvGrpSpPr/>
          <p:nvPr/>
        </p:nvGrpSpPr>
        <p:grpSpPr>
          <a:xfrm>
            <a:off x="2066997" y="5643462"/>
            <a:ext cx="222760" cy="256027"/>
            <a:chOff x="6658009" y="2891390"/>
            <a:chExt cx="315972" cy="361927"/>
          </a:xfrm>
        </p:grpSpPr>
        <p:sp>
          <p:nvSpPr>
            <p:cNvPr id="6851" name="Google Shape;6851;p81"/>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52" name="Google Shape;6852;p81"/>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53" name="Google Shape;6853;p81"/>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54" name="Google Shape;6854;p81"/>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55" name="Google Shape;6855;p81"/>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56" name="Google Shape;6856;p81"/>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57" name="Google Shape;6857;p81"/>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858" name="Google Shape;6858;p81"/>
          <p:cNvGrpSpPr/>
          <p:nvPr/>
        </p:nvGrpSpPr>
        <p:grpSpPr>
          <a:xfrm>
            <a:off x="2092954" y="5963424"/>
            <a:ext cx="170691" cy="256194"/>
            <a:chOff x="4893282" y="3804774"/>
            <a:chExt cx="242114" cy="362163"/>
          </a:xfrm>
        </p:grpSpPr>
        <p:sp>
          <p:nvSpPr>
            <p:cNvPr id="6859" name="Google Shape;6859;p81"/>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60" name="Google Shape;6860;p81"/>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61" name="Google Shape;6861;p81"/>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62" name="Google Shape;6862;p81"/>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63" name="Google Shape;6863;p81"/>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64" name="Google Shape;6864;p81"/>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65" name="Google Shape;6865;p81"/>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66" name="Google Shape;6866;p81"/>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67" name="Google Shape;6867;p81"/>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68" name="Google Shape;6868;p81"/>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69" name="Google Shape;6869;p81"/>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70" name="Google Shape;6870;p81"/>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71" name="Google Shape;6871;p81"/>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72" name="Google Shape;6872;p81"/>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73" name="Google Shape;6873;p81"/>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74" name="Google Shape;6874;p81"/>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75" name="Google Shape;6875;p81"/>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76" name="Google Shape;6876;p81"/>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77" name="Google Shape;6877;p81"/>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78" name="Google Shape;6878;p81"/>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79" name="Google Shape;6879;p81"/>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80" name="Google Shape;6880;p81"/>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81" name="Google Shape;6881;p81"/>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82" name="Google Shape;6882;p81"/>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83" name="Google Shape;6883;p81"/>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84" name="Google Shape;6884;p81"/>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885" name="Google Shape;6885;p81"/>
          <p:cNvGrpSpPr/>
          <p:nvPr/>
        </p:nvGrpSpPr>
        <p:grpSpPr>
          <a:xfrm>
            <a:off x="791276" y="2405595"/>
            <a:ext cx="274309" cy="209554"/>
            <a:chOff x="2622794" y="1990868"/>
            <a:chExt cx="389090" cy="296231"/>
          </a:xfrm>
        </p:grpSpPr>
        <p:sp>
          <p:nvSpPr>
            <p:cNvPr id="6886" name="Google Shape;6886;p81"/>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87" name="Google Shape;6887;p81"/>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88" name="Google Shape;6888;p81"/>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89" name="Google Shape;6889;p81"/>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90" name="Google Shape;6890;p81"/>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91" name="Google Shape;6891;p81"/>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92" name="Google Shape;6892;p81"/>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93" name="Google Shape;6893;p81"/>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94" name="Google Shape;6894;p81"/>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895" name="Google Shape;6895;p81"/>
          <p:cNvGrpSpPr/>
          <p:nvPr/>
        </p:nvGrpSpPr>
        <p:grpSpPr>
          <a:xfrm>
            <a:off x="812172" y="2733094"/>
            <a:ext cx="232361" cy="258201"/>
            <a:chOff x="862507" y="2885984"/>
            <a:chExt cx="329590" cy="365000"/>
          </a:xfrm>
        </p:grpSpPr>
        <p:sp>
          <p:nvSpPr>
            <p:cNvPr id="6896" name="Google Shape;6896;p81"/>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97" name="Google Shape;6897;p81"/>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98" name="Google Shape;6898;p81"/>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899" name="Google Shape;6899;p81"/>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00" name="Google Shape;6900;p81"/>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01" name="Google Shape;6901;p81"/>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02" name="Google Shape;6902;p81"/>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903" name="Google Shape;6903;p81"/>
          <p:cNvGrpSpPr/>
          <p:nvPr/>
        </p:nvGrpSpPr>
        <p:grpSpPr>
          <a:xfrm>
            <a:off x="799487" y="3085980"/>
            <a:ext cx="257884" cy="232929"/>
            <a:chOff x="2619649" y="3352332"/>
            <a:chExt cx="365793" cy="329275"/>
          </a:xfrm>
        </p:grpSpPr>
        <p:sp>
          <p:nvSpPr>
            <p:cNvPr id="6904" name="Google Shape;6904;p81"/>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05" name="Google Shape;6905;p81"/>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06" name="Google Shape;6906;p81"/>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07" name="Google Shape;6907;p81"/>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08" name="Google Shape;6908;p81"/>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09" name="Google Shape;6909;p81"/>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10" name="Google Shape;6910;p81"/>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11" name="Google Shape;6911;p81"/>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12" name="Google Shape;6912;p81"/>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13" name="Google Shape;6913;p81"/>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914" name="Google Shape;6914;p81"/>
          <p:cNvGrpSpPr/>
          <p:nvPr/>
        </p:nvGrpSpPr>
        <p:grpSpPr>
          <a:xfrm>
            <a:off x="807622" y="2036328"/>
            <a:ext cx="241460" cy="241614"/>
            <a:chOff x="847400" y="1503588"/>
            <a:chExt cx="342496" cy="341553"/>
          </a:xfrm>
        </p:grpSpPr>
        <p:sp>
          <p:nvSpPr>
            <p:cNvPr id="6915" name="Google Shape;6915;p81"/>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16" name="Google Shape;6916;p81"/>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17" name="Google Shape;6917;p81"/>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18" name="Google Shape;6918;p81"/>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19" name="Google Shape;6919;p81"/>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20" name="Google Shape;6920;p81"/>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21" name="Google Shape;6921;p81"/>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22" name="Google Shape;6922;p81"/>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23" name="Google Shape;6923;p81"/>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24" name="Google Shape;6924;p81"/>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25" name="Google Shape;6925;p81"/>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26" name="Google Shape;6926;p81"/>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27" name="Google Shape;6927;p81"/>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28" name="Google Shape;6928;p81"/>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29" name="Google Shape;6929;p81"/>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30" name="Google Shape;6930;p81"/>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31" name="Google Shape;6931;p81"/>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32" name="Google Shape;6932;p81"/>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33" name="Google Shape;6933;p81"/>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34" name="Google Shape;6934;p81"/>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935" name="Google Shape;6935;p81"/>
          <p:cNvGrpSpPr/>
          <p:nvPr/>
        </p:nvGrpSpPr>
        <p:grpSpPr>
          <a:xfrm>
            <a:off x="798211" y="5367296"/>
            <a:ext cx="255140" cy="168454"/>
            <a:chOff x="6641188" y="2035514"/>
            <a:chExt cx="361901" cy="238132"/>
          </a:xfrm>
        </p:grpSpPr>
        <p:sp>
          <p:nvSpPr>
            <p:cNvPr id="6936" name="Google Shape;6936;p81"/>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37" name="Google Shape;6937;p81"/>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38" name="Google Shape;6938;p81"/>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39" name="Google Shape;6939;p81"/>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40" name="Google Shape;6940;p81"/>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41" name="Google Shape;6941;p81"/>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42" name="Google Shape;6942;p81"/>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43" name="Google Shape;6943;p81"/>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44" name="Google Shape;6944;p81"/>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45" name="Google Shape;6945;p81"/>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46" name="Google Shape;6946;p81"/>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47" name="Google Shape;6947;p81"/>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48" name="Google Shape;6948;p81"/>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49" name="Google Shape;6949;p81"/>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50" name="Google Shape;6950;p81"/>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51" name="Google Shape;6951;p81"/>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52" name="Google Shape;6952;p81"/>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53" name="Google Shape;6953;p81"/>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54" name="Google Shape;6954;p81"/>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955" name="Google Shape;6955;p81"/>
          <p:cNvGrpSpPr/>
          <p:nvPr/>
        </p:nvGrpSpPr>
        <p:grpSpPr>
          <a:xfrm>
            <a:off x="840054" y="5003158"/>
            <a:ext cx="171300" cy="256546"/>
            <a:chOff x="4939970" y="1499855"/>
            <a:chExt cx="242979" cy="362660"/>
          </a:xfrm>
        </p:grpSpPr>
        <p:sp>
          <p:nvSpPr>
            <p:cNvPr id="6956" name="Google Shape;6956;p81"/>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57" name="Google Shape;6957;p81"/>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58" name="Google Shape;6958;p81"/>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59" name="Google Shape;6959;p81"/>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60" name="Google Shape;6960;p81"/>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61" name="Google Shape;6961;p81"/>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962" name="Google Shape;6962;p81"/>
          <p:cNvGrpSpPr/>
          <p:nvPr/>
        </p:nvGrpSpPr>
        <p:grpSpPr>
          <a:xfrm>
            <a:off x="861247" y="5643462"/>
            <a:ext cx="128909" cy="256027"/>
            <a:chOff x="4915368" y="2891390"/>
            <a:chExt cx="182850" cy="361927"/>
          </a:xfrm>
        </p:grpSpPr>
        <p:sp>
          <p:nvSpPr>
            <p:cNvPr id="6963" name="Google Shape;6963;p81"/>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64" name="Google Shape;6964;p81"/>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65" name="Google Shape;6965;p81"/>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66" name="Google Shape;6966;p81"/>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67" name="Google Shape;6967;p81"/>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68" name="Google Shape;6968;p81"/>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69" name="Google Shape;6969;p81"/>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70" name="Google Shape;6970;p81"/>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71" name="Google Shape;6971;p81"/>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72" name="Google Shape;6972;p81"/>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73" name="Google Shape;6973;p81"/>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974" name="Google Shape;6974;p81"/>
          <p:cNvGrpSpPr/>
          <p:nvPr/>
        </p:nvGrpSpPr>
        <p:grpSpPr>
          <a:xfrm>
            <a:off x="796521" y="5963508"/>
            <a:ext cx="258520" cy="256064"/>
            <a:chOff x="6644201" y="3355496"/>
            <a:chExt cx="366695" cy="361979"/>
          </a:xfrm>
        </p:grpSpPr>
        <p:sp>
          <p:nvSpPr>
            <p:cNvPr id="6975" name="Google Shape;6975;p81"/>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76" name="Google Shape;6976;p81"/>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77" name="Google Shape;6977;p81"/>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78" name="Google Shape;6978;p81"/>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79" name="Google Shape;6979;p81"/>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80" name="Google Shape;6980;p81"/>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81" name="Google Shape;6981;p81"/>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82" name="Google Shape;6982;p81"/>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83" name="Google Shape;6983;p81"/>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84" name="Google Shape;6984;p81"/>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85" name="Google Shape;6985;p81"/>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86" name="Google Shape;6986;p81"/>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87" name="Google Shape;6987;p81"/>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88" name="Google Shape;6988;p81"/>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89" name="Google Shape;6989;p81"/>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90" name="Google Shape;6990;p81"/>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91" name="Google Shape;6991;p81"/>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92" name="Google Shape;6992;p81"/>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93" name="Google Shape;6993;p81"/>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94" name="Google Shape;6994;p81"/>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95" name="Google Shape;6995;p81"/>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96" name="Google Shape;6996;p81"/>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6997" name="Google Shape;6997;p81"/>
          <p:cNvGrpSpPr/>
          <p:nvPr/>
        </p:nvGrpSpPr>
        <p:grpSpPr>
          <a:xfrm>
            <a:off x="1414724" y="2381758"/>
            <a:ext cx="263658" cy="257226"/>
            <a:chOff x="3512070" y="1956222"/>
            <a:chExt cx="373983" cy="363622"/>
          </a:xfrm>
        </p:grpSpPr>
        <p:sp>
          <p:nvSpPr>
            <p:cNvPr id="6998" name="Google Shape;6998;p81"/>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6999" name="Google Shape;6999;p81"/>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00" name="Google Shape;7000;p81"/>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01" name="Google Shape;7001;p81"/>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02" name="Google Shape;7002;p81"/>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03" name="Google Shape;7003;p81"/>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04" name="Google Shape;7004;p81"/>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05" name="Google Shape;7005;p81"/>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06" name="Google Shape;7006;p81"/>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07" name="Google Shape;7007;p81"/>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08" name="Google Shape;7008;p81"/>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09" name="Google Shape;7009;p81"/>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10" name="Google Shape;7010;p81"/>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11" name="Google Shape;7011;p81"/>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12" name="Google Shape;7012;p81"/>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13" name="Google Shape;7013;p81"/>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14" name="Google Shape;7014;p81"/>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015" name="Google Shape;7015;p81"/>
          <p:cNvGrpSpPr/>
          <p:nvPr/>
        </p:nvGrpSpPr>
        <p:grpSpPr>
          <a:xfrm>
            <a:off x="1484440" y="2734370"/>
            <a:ext cx="124071" cy="255648"/>
            <a:chOff x="1825119" y="2885819"/>
            <a:chExt cx="175987" cy="361391"/>
          </a:xfrm>
        </p:grpSpPr>
        <p:sp>
          <p:nvSpPr>
            <p:cNvPr id="7016" name="Google Shape;7016;p81"/>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17" name="Google Shape;7017;p81"/>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18" name="Google Shape;7018;p81"/>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19" name="Google Shape;7019;p81"/>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20" name="Google Shape;7020;p81"/>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21" name="Google Shape;7021;p81"/>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22" name="Google Shape;7022;p81"/>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23" name="Google Shape;7023;p81"/>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24" name="Google Shape;7024;p81"/>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25" name="Google Shape;7025;p81"/>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026" name="Google Shape;7026;p81"/>
          <p:cNvGrpSpPr/>
          <p:nvPr/>
        </p:nvGrpSpPr>
        <p:grpSpPr>
          <a:xfrm>
            <a:off x="1416165" y="3122389"/>
            <a:ext cx="260776" cy="160112"/>
            <a:chOff x="3504824" y="3405844"/>
            <a:chExt cx="369896" cy="226339"/>
          </a:xfrm>
        </p:grpSpPr>
        <p:sp>
          <p:nvSpPr>
            <p:cNvPr id="7027" name="Google Shape;7027;p81"/>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28" name="Google Shape;7028;p81"/>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29" name="Google Shape;7029;p81"/>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30" name="Google Shape;7030;p81"/>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31" name="Google Shape;7031;p81"/>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32" name="Google Shape;7032;p81"/>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33" name="Google Shape;7033;p81"/>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34" name="Google Shape;7034;p81"/>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35" name="Google Shape;7035;p81"/>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36" name="Google Shape;7036;p81"/>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37" name="Google Shape;7037;p81"/>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38" name="Google Shape;7038;p81"/>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39" name="Google Shape;7039;p81"/>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40" name="Google Shape;7040;p81"/>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41" name="Google Shape;7041;p81"/>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42" name="Google Shape;7042;p81"/>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043" name="Google Shape;7043;p81"/>
          <p:cNvGrpSpPr/>
          <p:nvPr/>
        </p:nvGrpSpPr>
        <p:grpSpPr>
          <a:xfrm>
            <a:off x="1428848" y="2039225"/>
            <a:ext cx="235253" cy="235821"/>
            <a:chOff x="1742965" y="1502959"/>
            <a:chExt cx="333692" cy="333363"/>
          </a:xfrm>
        </p:grpSpPr>
        <p:sp>
          <p:nvSpPr>
            <p:cNvPr id="7044" name="Google Shape;7044;p81"/>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45" name="Google Shape;7045;p81"/>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46" name="Google Shape;7046;p81"/>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47" name="Google Shape;7047;p81"/>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048" name="Google Shape;7048;p81"/>
          <p:cNvGrpSpPr/>
          <p:nvPr/>
        </p:nvGrpSpPr>
        <p:grpSpPr>
          <a:xfrm>
            <a:off x="1416324" y="5348855"/>
            <a:ext cx="255158" cy="205337"/>
            <a:chOff x="7518155" y="2009471"/>
            <a:chExt cx="361927" cy="290270"/>
          </a:xfrm>
        </p:grpSpPr>
        <p:sp>
          <p:nvSpPr>
            <p:cNvPr id="7049" name="Google Shape;7049;p81"/>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50" name="Google Shape;7050;p81"/>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51" name="Google Shape;7051;p81"/>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52" name="Google Shape;7052;p81"/>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53" name="Google Shape;7053;p81"/>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54" name="Google Shape;7054;p81"/>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55" name="Google Shape;7055;p81"/>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56" name="Google Shape;7056;p81"/>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57" name="Google Shape;7057;p81"/>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58" name="Google Shape;7058;p81"/>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59" name="Google Shape;7059;p81"/>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60" name="Google Shape;7060;p81"/>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61" name="Google Shape;7061;p81"/>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062" name="Google Shape;7062;p81"/>
          <p:cNvGrpSpPr/>
          <p:nvPr/>
        </p:nvGrpSpPr>
        <p:grpSpPr>
          <a:xfrm>
            <a:off x="1416164" y="5032488"/>
            <a:ext cx="255325" cy="197886"/>
            <a:chOff x="5761445" y="1541723"/>
            <a:chExt cx="362163" cy="279737"/>
          </a:xfrm>
        </p:grpSpPr>
        <p:sp>
          <p:nvSpPr>
            <p:cNvPr id="7063" name="Google Shape;7063;p81"/>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64" name="Google Shape;7064;p81"/>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65" name="Google Shape;7065;p81"/>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66" name="Google Shape;7066;p81"/>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67" name="Google Shape;7067;p81"/>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68" name="Google Shape;7068;p81"/>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069" name="Google Shape;7069;p81"/>
          <p:cNvGrpSpPr/>
          <p:nvPr/>
        </p:nvGrpSpPr>
        <p:grpSpPr>
          <a:xfrm>
            <a:off x="1430949" y="5643647"/>
            <a:ext cx="225753" cy="255656"/>
            <a:chOff x="5750650" y="2891652"/>
            <a:chExt cx="320216" cy="361403"/>
          </a:xfrm>
        </p:grpSpPr>
        <p:sp>
          <p:nvSpPr>
            <p:cNvPr id="7070" name="Google Shape;7070;p81"/>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71" name="Google Shape;7071;p81"/>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72" name="Google Shape;7072;p81"/>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73" name="Google Shape;7073;p81"/>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74" name="Google Shape;7074;p81"/>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75" name="Google Shape;7075;p81"/>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76" name="Google Shape;7076;p81"/>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77" name="Google Shape;7077;p81"/>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78" name="Google Shape;7078;p81"/>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79" name="Google Shape;7079;p81"/>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80" name="Google Shape;7080;p81"/>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81" name="Google Shape;7081;p81"/>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82" name="Google Shape;7082;p81"/>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83" name="Google Shape;7083;p81"/>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84" name="Google Shape;7084;p81"/>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085" name="Google Shape;7085;p81"/>
          <p:cNvGrpSpPr/>
          <p:nvPr/>
        </p:nvGrpSpPr>
        <p:grpSpPr>
          <a:xfrm>
            <a:off x="1467761" y="5965403"/>
            <a:ext cx="151243" cy="252482"/>
            <a:chOff x="2235125" y="238075"/>
            <a:chExt cx="3144350" cy="5227375"/>
          </a:xfrm>
        </p:grpSpPr>
        <p:sp>
          <p:nvSpPr>
            <p:cNvPr id="7086" name="Google Shape;7086;p81"/>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87" name="Google Shape;7087;p81"/>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88" name="Google Shape;7088;p81"/>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89" name="Google Shape;7089;p81"/>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90" name="Google Shape;7090;p81"/>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91" name="Google Shape;7091;p81"/>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92" name="Google Shape;7092;p81"/>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93" name="Google Shape;7093;p81"/>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94" name="Google Shape;7094;p81"/>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095" name="Google Shape;7095;p81"/>
          <p:cNvGrpSpPr/>
          <p:nvPr/>
        </p:nvGrpSpPr>
        <p:grpSpPr>
          <a:xfrm>
            <a:off x="3656851" y="2398887"/>
            <a:ext cx="265210" cy="222931"/>
            <a:chOff x="3044614" y="2418033"/>
            <a:chExt cx="376184" cy="315141"/>
          </a:xfrm>
        </p:grpSpPr>
        <p:sp>
          <p:nvSpPr>
            <p:cNvPr id="7096" name="Google Shape;7096;p81"/>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97" name="Google Shape;7097;p81"/>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98" name="Google Shape;7098;p81"/>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099" name="Google Shape;7099;p81"/>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00" name="Google Shape;7100;p81"/>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01" name="Google Shape;7101;p81"/>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02" name="Google Shape;7102;p81"/>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03" name="Google Shape;7103;p81"/>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04" name="Google Shape;7104;p81"/>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105" name="Google Shape;7105;p81"/>
          <p:cNvGrpSpPr/>
          <p:nvPr/>
        </p:nvGrpSpPr>
        <p:grpSpPr>
          <a:xfrm>
            <a:off x="3697940" y="2731119"/>
            <a:ext cx="182876" cy="262109"/>
            <a:chOff x="1341612" y="3340055"/>
            <a:chExt cx="259399" cy="370524"/>
          </a:xfrm>
        </p:grpSpPr>
        <p:sp>
          <p:nvSpPr>
            <p:cNvPr id="7106" name="Google Shape;7106;p81"/>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07" name="Google Shape;7107;p81"/>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08" name="Google Shape;7108;p81"/>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09" name="Google Shape;7109;p81"/>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10" name="Google Shape;7110;p81"/>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11" name="Google Shape;7111;p81"/>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12" name="Google Shape;7112;p81"/>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13" name="Google Shape;7113;p81"/>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14" name="Google Shape;7114;p81"/>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15" name="Google Shape;7115;p81"/>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16" name="Google Shape;7116;p81"/>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17" name="Google Shape;7117;p81"/>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18" name="Google Shape;7118;p81"/>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19" name="Google Shape;7119;p81"/>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20" name="Google Shape;7120;p81"/>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21" name="Google Shape;7121;p81"/>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22" name="Google Shape;7122;p81"/>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23" name="Google Shape;7123;p81"/>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124" name="Google Shape;7124;p81"/>
          <p:cNvGrpSpPr/>
          <p:nvPr/>
        </p:nvGrpSpPr>
        <p:grpSpPr>
          <a:xfrm>
            <a:off x="3711888" y="3082814"/>
            <a:ext cx="155136" cy="239221"/>
            <a:chOff x="3131170" y="3816884"/>
            <a:chExt cx="220051" cy="338169"/>
          </a:xfrm>
        </p:grpSpPr>
        <p:sp>
          <p:nvSpPr>
            <p:cNvPr id="7125" name="Google Shape;7125;p81"/>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26" name="Google Shape;7126;p81"/>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27" name="Google Shape;7127;p81"/>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28" name="Google Shape;7128;p81"/>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29" name="Google Shape;7129;p81"/>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30" name="Google Shape;7130;p81"/>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31" name="Google Shape;7131;p81"/>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32" name="Google Shape;7132;p81"/>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33" name="Google Shape;7133;p81"/>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134" name="Google Shape;7134;p81"/>
          <p:cNvGrpSpPr/>
          <p:nvPr/>
        </p:nvGrpSpPr>
        <p:grpSpPr>
          <a:xfrm>
            <a:off x="3661323" y="2028603"/>
            <a:ext cx="256111" cy="257025"/>
            <a:chOff x="1282755" y="1952089"/>
            <a:chExt cx="363278" cy="363338"/>
          </a:xfrm>
        </p:grpSpPr>
        <p:sp>
          <p:nvSpPr>
            <p:cNvPr id="7135" name="Google Shape;7135;p81"/>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36" name="Google Shape;7136;p81"/>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37" name="Google Shape;7137;p81"/>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38" name="Google Shape;7138;p81"/>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39" name="Google Shape;7139;p81"/>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40" name="Google Shape;7140;p81"/>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41" name="Google Shape;7141;p81"/>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142" name="Google Shape;7142;p81"/>
          <p:cNvGrpSpPr/>
          <p:nvPr/>
        </p:nvGrpSpPr>
        <p:grpSpPr>
          <a:xfrm>
            <a:off x="3659145" y="5328734"/>
            <a:ext cx="255325" cy="245537"/>
            <a:chOff x="7075663" y="2444129"/>
            <a:chExt cx="362163" cy="347098"/>
          </a:xfrm>
        </p:grpSpPr>
        <p:sp>
          <p:nvSpPr>
            <p:cNvPr id="7143" name="Google Shape;7143;p81"/>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44" name="Google Shape;7144;p81"/>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45" name="Google Shape;7145;p81"/>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46" name="Google Shape;7146;p81"/>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47" name="Google Shape;7147;p81"/>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48" name="Google Shape;7148;p81"/>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49" name="Google Shape;7149;p81"/>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50" name="Google Shape;7150;p81"/>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151" name="Google Shape;7151;p81"/>
          <p:cNvGrpSpPr/>
          <p:nvPr/>
        </p:nvGrpSpPr>
        <p:grpSpPr>
          <a:xfrm>
            <a:off x="3659151" y="5033607"/>
            <a:ext cx="255158" cy="195607"/>
            <a:chOff x="5325477" y="2016441"/>
            <a:chExt cx="361927" cy="276515"/>
          </a:xfrm>
        </p:grpSpPr>
        <p:sp>
          <p:nvSpPr>
            <p:cNvPr id="7152" name="Google Shape;7152;p81"/>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53" name="Google Shape;7153;p81"/>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54" name="Google Shape;7154;p81"/>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55" name="Google Shape;7155;p81"/>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56" name="Google Shape;7156;p81"/>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57" name="Google Shape;7157;p81"/>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58" name="Google Shape;7158;p81"/>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59" name="Google Shape;7159;p81"/>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60" name="Google Shape;7160;p81"/>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61" name="Google Shape;7161;p81"/>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62" name="Google Shape;7162;p81"/>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63" name="Google Shape;7163;p81"/>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64" name="Google Shape;7164;p81"/>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65" name="Google Shape;7165;p81"/>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66" name="Google Shape;7166;p81"/>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67" name="Google Shape;7167;p81"/>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68" name="Google Shape;7168;p81"/>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69" name="Google Shape;7169;p81"/>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70" name="Google Shape;7170;p81"/>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71" name="Google Shape;7171;p81"/>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172" name="Google Shape;7172;p81"/>
          <p:cNvGrpSpPr/>
          <p:nvPr/>
        </p:nvGrpSpPr>
        <p:grpSpPr>
          <a:xfrm>
            <a:off x="3657212" y="5643358"/>
            <a:ext cx="259037" cy="256194"/>
            <a:chOff x="5317198" y="3355496"/>
            <a:chExt cx="367429" cy="362163"/>
          </a:xfrm>
        </p:grpSpPr>
        <p:sp>
          <p:nvSpPr>
            <p:cNvPr id="7173" name="Google Shape;7173;p81"/>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74" name="Google Shape;7174;p81"/>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75" name="Google Shape;7175;p81"/>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76" name="Google Shape;7176;p81"/>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77" name="Google Shape;7177;p81"/>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78" name="Google Shape;7178;p81"/>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79" name="Google Shape;7179;p81"/>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80" name="Google Shape;7180;p81"/>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81" name="Google Shape;7181;p81"/>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82" name="Google Shape;7182;p81"/>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83" name="Google Shape;7183;p81"/>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84" name="Google Shape;7184;p81"/>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85" name="Google Shape;7185;p81"/>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86" name="Google Shape;7186;p81"/>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87" name="Google Shape;7187;p81"/>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88" name="Google Shape;7188;p81"/>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189" name="Google Shape;7189;p81"/>
          <p:cNvGrpSpPr/>
          <p:nvPr/>
        </p:nvGrpSpPr>
        <p:grpSpPr>
          <a:xfrm>
            <a:off x="3713671" y="5963739"/>
            <a:ext cx="146272" cy="255564"/>
            <a:chOff x="7155259" y="3805036"/>
            <a:chExt cx="207478" cy="361272"/>
          </a:xfrm>
        </p:grpSpPr>
        <p:sp>
          <p:nvSpPr>
            <p:cNvPr id="7190" name="Google Shape;7190;p81"/>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91" name="Google Shape;7191;p81"/>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92" name="Google Shape;7192;p81"/>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93" name="Google Shape;7193;p81"/>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94" name="Google Shape;7194;p81"/>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95" name="Google Shape;7195;p81"/>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96" name="Google Shape;7196;p81"/>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97" name="Google Shape;7197;p81"/>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98" name="Google Shape;7198;p81"/>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199" name="Google Shape;7199;p81"/>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00" name="Google Shape;7200;p81"/>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01" name="Google Shape;7201;p81"/>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202" name="Google Shape;7202;p81"/>
          <p:cNvGrpSpPr/>
          <p:nvPr/>
        </p:nvGrpSpPr>
        <p:grpSpPr>
          <a:xfrm>
            <a:off x="3322579" y="2381415"/>
            <a:ext cx="276082" cy="257872"/>
            <a:chOff x="2593522" y="2407029"/>
            <a:chExt cx="391606" cy="364535"/>
          </a:xfrm>
        </p:grpSpPr>
        <p:sp>
          <p:nvSpPr>
            <p:cNvPr id="7203" name="Google Shape;7203;p81"/>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04" name="Google Shape;7204;p81"/>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05" name="Google Shape;7205;p81"/>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06" name="Google Shape;7206;p81"/>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07" name="Google Shape;7207;p81"/>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08" name="Google Shape;7208;p81"/>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09" name="Google Shape;7209;p81"/>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10" name="Google Shape;7210;p81"/>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11" name="Google Shape;7211;p81"/>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12" name="Google Shape;7212;p81"/>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13" name="Google Shape;7213;p81"/>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14" name="Google Shape;7214;p81"/>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15" name="Google Shape;7215;p81"/>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16" name="Google Shape;7216;p81"/>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17" name="Google Shape;7217;p81"/>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18" name="Google Shape;7218;p81"/>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19" name="Google Shape;7219;p81"/>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20" name="Google Shape;7220;p81"/>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21" name="Google Shape;7221;p81"/>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22" name="Google Shape;7222;p81"/>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23" name="Google Shape;7223;p81"/>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24" name="Google Shape;7224;p81"/>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25" name="Google Shape;7225;p81"/>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26" name="Google Shape;7226;p81"/>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27" name="Google Shape;7227;p81"/>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28" name="Google Shape;7228;p81"/>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29" name="Google Shape;7229;p81"/>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30" name="Google Shape;7230;p81"/>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31" name="Google Shape;7231;p81"/>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32" name="Google Shape;7232;p81"/>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33" name="Google Shape;7233;p81"/>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34" name="Google Shape;7234;p8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35" name="Google Shape;7235;p8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36" name="Google Shape;7236;p81"/>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37" name="Google Shape;7237;p81"/>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38" name="Google Shape;7238;p81"/>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39" name="Google Shape;7239;p81"/>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40" name="Google Shape;7240;p81"/>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41" name="Google Shape;7241;p81"/>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242" name="Google Shape;7242;p81"/>
          <p:cNvGrpSpPr/>
          <p:nvPr/>
        </p:nvGrpSpPr>
        <p:grpSpPr>
          <a:xfrm>
            <a:off x="3373127" y="2744253"/>
            <a:ext cx="174833" cy="235842"/>
            <a:chOff x="903502" y="3359564"/>
            <a:chExt cx="247990" cy="333393"/>
          </a:xfrm>
        </p:grpSpPr>
        <p:sp>
          <p:nvSpPr>
            <p:cNvPr id="7243" name="Google Shape;7243;p81"/>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44" name="Google Shape;7244;p81"/>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45" name="Google Shape;7245;p81"/>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46" name="Google Shape;7246;p81"/>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47" name="Google Shape;7247;p81"/>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48" name="Google Shape;7248;p81"/>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49" name="Google Shape;7249;p81"/>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50" name="Google Shape;7250;p81"/>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51" name="Google Shape;7251;p81"/>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52" name="Google Shape;7252;p81"/>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53" name="Google Shape;7253;p81"/>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54" name="Google Shape;7254;p81"/>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55" name="Google Shape;7255;p81"/>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56" name="Google Shape;7256;p81"/>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57" name="Google Shape;7257;p81"/>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58" name="Google Shape;7258;p81"/>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59" name="Google Shape;7259;p81"/>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60" name="Google Shape;7260;p81"/>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61" name="Google Shape;7261;p81"/>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62" name="Google Shape;7262;p81"/>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63" name="Google Shape;7263;p81"/>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64" name="Google Shape;7264;p81"/>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265" name="Google Shape;7265;p81"/>
          <p:cNvGrpSpPr/>
          <p:nvPr/>
        </p:nvGrpSpPr>
        <p:grpSpPr>
          <a:xfrm>
            <a:off x="3331900" y="3081278"/>
            <a:ext cx="257441" cy="242292"/>
            <a:chOff x="2611459" y="3810655"/>
            <a:chExt cx="365164" cy="342511"/>
          </a:xfrm>
        </p:grpSpPr>
        <p:sp>
          <p:nvSpPr>
            <p:cNvPr id="7266" name="Google Shape;7266;p81"/>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67" name="Google Shape;7267;p81"/>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68" name="Google Shape;7268;p81"/>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69" name="Google Shape;7269;p81"/>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70" name="Google Shape;7270;p81"/>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71" name="Google Shape;7271;p81"/>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72" name="Google Shape;7272;p81"/>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73" name="Google Shape;7273;p81"/>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74" name="Google Shape;7274;p81"/>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75" name="Google Shape;7275;p81"/>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76" name="Google Shape;7276;p81"/>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277" name="Google Shape;7277;p81"/>
          <p:cNvGrpSpPr/>
          <p:nvPr/>
        </p:nvGrpSpPr>
        <p:grpSpPr>
          <a:xfrm>
            <a:off x="3317178" y="2021384"/>
            <a:ext cx="286733" cy="271461"/>
            <a:chOff x="849601" y="1952074"/>
            <a:chExt cx="406713" cy="383745"/>
          </a:xfrm>
        </p:grpSpPr>
        <p:sp>
          <p:nvSpPr>
            <p:cNvPr id="7278" name="Google Shape;7278;p81"/>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79" name="Google Shape;7279;p81"/>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80" name="Google Shape;7280;p81"/>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81" name="Google Shape;7281;p81"/>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82" name="Google Shape;7282;p81"/>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83" name="Google Shape;7283;p81"/>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84" name="Google Shape;7284;p81"/>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285" name="Google Shape;7285;p81"/>
          <p:cNvGrpSpPr/>
          <p:nvPr/>
        </p:nvGrpSpPr>
        <p:grpSpPr>
          <a:xfrm>
            <a:off x="3326772" y="5323406"/>
            <a:ext cx="262399" cy="256194"/>
            <a:chOff x="6638175" y="2436584"/>
            <a:chExt cx="372197" cy="362163"/>
          </a:xfrm>
        </p:grpSpPr>
        <p:sp>
          <p:nvSpPr>
            <p:cNvPr id="7286" name="Google Shape;7286;p81"/>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87" name="Google Shape;7287;p81"/>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88" name="Google Shape;7288;p81"/>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89" name="Google Shape;7289;p81"/>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90" name="Google Shape;7290;p81"/>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91" name="Google Shape;7291;p81"/>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92" name="Google Shape;7292;p81"/>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93" name="Google Shape;7293;p81"/>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94" name="Google Shape;7294;p81"/>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95" name="Google Shape;7295;p81"/>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96" name="Google Shape;7296;p81"/>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97" name="Google Shape;7297;p81"/>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298" name="Google Shape;7298;p81"/>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299" name="Google Shape;7299;p81"/>
          <p:cNvGrpSpPr/>
          <p:nvPr/>
        </p:nvGrpSpPr>
        <p:grpSpPr>
          <a:xfrm>
            <a:off x="3329521" y="5034209"/>
            <a:ext cx="256747" cy="194402"/>
            <a:chOff x="4870671" y="2017200"/>
            <a:chExt cx="364180" cy="274812"/>
          </a:xfrm>
        </p:grpSpPr>
        <p:sp>
          <p:nvSpPr>
            <p:cNvPr id="7300" name="Google Shape;7300;p81"/>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01" name="Google Shape;7301;p81"/>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02" name="Google Shape;7302;p81"/>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03" name="Google Shape;7303;p81"/>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04" name="Google Shape;7304;p81"/>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05" name="Google Shape;7305;p81"/>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06" name="Google Shape;7306;p81"/>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07" name="Google Shape;7307;p81"/>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08" name="Google Shape;7308;p81"/>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09" name="Google Shape;7309;p81"/>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10" name="Google Shape;7310;p81"/>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11" name="Google Shape;7311;p81"/>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12" name="Google Shape;7312;p81"/>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313" name="Google Shape;7313;p81"/>
          <p:cNvGrpSpPr/>
          <p:nvPr/>
        </p:nvGrpSpPr>
        <p:grpSpPr>
          <a:xfrm>
            <a:off x="3326242" y="5643321"/>
            <a:ext cx="263304" cy="256268"/>
            <a:chOff x="4859353" y="3355130"/>
            <a:chExt cx="373481" cy="362267"/>
          </a:xfrm>
        </p:grpSpPr>
        <p:sp>
          <p:nvSpPr>
            <p:cNvPr id="7314" name="Google Shape;7314;p81"/>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15" name="Google Shape;7315;p81"/>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16" name="Google Shape;7316;p81"/>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17" name="Google Shape;7317;p81"/>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18" name="Google Shape;7318;p81"/>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19" name="Google Shape;7319;p81"/>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20" name="Google Shape;7320;p81"/>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21" name="Google Shape;7321;p81"/>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22" name="Google Shape;7322;p81"/>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23" name="Google Shape;7323;p81"/>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24" name="Google Shape;7324;p81"/>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25" name="Google Shape;7325;p81"/>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26" name="Google Shape;7326;p81"/>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27" name="Google Shape;7327;p81"/>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328" name="Google Shape;7328;p81"/>
          <p:cNvGrpSpPr/>
          <p:nvPr/>
        </p:nvGrpSpPr>
        <p:grpSpPr>
          <a:xfrm>
            <a:off x="3383958" y="5963609"/>
            <a:ext cx="148027" cy="255823"/>
            <a:chOff x="6704985" y="3805141"/>
            <a:chExt cx="209967" cy="361639"/>
          </a:xfrm>
        </p:grpSpPr>
        <p:sp>
          <p:nvSpPr>
            <p:cNvPr id="7329" name="Google Shape;7329;p81"/>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30" name="Google Shape;7330;p81"/>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31" name="Google Shape;7331;p81"/>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32" name="Google Shape;7332;p81"/>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33" name="Google Shape;7333;p81"/>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34" name="Google Shape;7334;p81"/>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35" name="Google Shape;7335;p81"/>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36" name="Google Shape;7336;p81"/>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37" name="Google Shape;7337;p81"/>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38" name="Google Shape;7338;p81"/>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39" name="Google Shape;7339;p81"/>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40" name="Google Shape;7340;p81"/>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341" name="Google Shape;7341;p81"/>
          <p:cNvGrpSpPr/>
          <p:nvPr/>
        </p:nvGrpSpPr>
        <p:grpSpPr>
          <a:xfrm>
            <a:off x="1097986" y="2372946"/>
            <a:ext cx="284073" cy="274851"/>
            <a:chOff x="3049959" y="1945861"/>
            <a:chExt cx="402940" cy="388536"/>
          </a:xfrm>
        </p:grpSpPr>
        <p:sp>
          <p:nvSpPr>
            <p:cNvPr id="7342" name="Google Shape;7342;p81"/>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43" name="Google Shape;7343;p81"/>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44" name="Google Shape;7344;p81"/>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45" name="Google Shape;7345;p81"/>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46" name="Google Shape;7346;p81"/>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47" name="Google Shape;7347;p81"/>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348" name="Google Shape;7348;p81"/>
          <p:cNvGrpSpPr/>
          <p:nvPr/>
        </p:nvGrpSpPr>
        <p:grpSpPr>
          <a:xfrm>
            <a:off x="1141070" y="2734481"/>
            <a:ext cx="197749" cy="255426"/>
            <a:chOff x="1329963" y="2899669"/>
            <a:chExt cx="280495" cy="361077"/>
          </a:xfrm>
        </p:grpSpPr>
        <p:sp>
          <p:nvSpPr>
            <p:cNvPr id="7349" name="Google Shape;7349;p81"/>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50" name="Google Shape;7350;p81"/>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51" name="Google Shape;7351;p81"/>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52" name="Google Shape;7352;p81"/>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53" name="Google Shape;7353;p8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54" name="Google Shape;7354;p8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55" name="Google Shape;7355;p81"/>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356" name="Google Shape;7356;p81"/>
          <p:cNvGrpSpPr/>
          <p:nvPr/>
        </p:nvGrpSpPr>
        <p:grpSpPr>
          <a:xfrm>
            <a:off x="1117846" y="3084598"/>
            <a:ext cx="244352" cy="235694"/>
            <a:chOff x="3066324" y="3350446"/>
            <a:chExt cx="346598" cy="333183"/>
          </a:xfrm>
        </p:grpSpPr>
        <p:sp>
          <p:nvSpPr>
            <p:cNvPr id="7357" name="Google Shape;7357;p81"/>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58" name="Google Shape;7358;p81"/>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59" name="Google Shape;7359;p81"/>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60" name="Google Shape;7360;p81"/>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61" name="Google Shape;7361;p81"/>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62" name="Google Shape;7362;p81"/>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63" name="Google Shape;7363;p81"/>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64" name="Google Shape;7364;p81"/>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65" name="Google Shape;7365;p81"/>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66" name="Google Shape;7366;p81"/>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367" name="Google Shape;7367;p81"/>
          <p:cNvGrpSpPr/>
          <p:nvPr/>
        </p:nvGrpSpPr>
        <p:grpSpPr>
          <a:xfrm>
            <a:off x="1119874" y="2032653"/>
            <a:ext cx="240140" cy="248965"/>
            <a:chOff x="1293760" y="1498228"/>
            <a:chExt cx="340624" cy="351944"/>
          </a:xfrm>
        </p:grpSpPr>
        <p:sp>
          <p:nvSpPr>
            <p:cNvPr id="7368" name="Google Shape;7368;p81"/>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69" name="Google Shape;7369;p81"/>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70" name="Google Shape;7370;p81"/>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71" name="Google Shape;7371;p81"/>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72" name="Google Shape;7372;p81"/>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73" name="Google Shape;7373;p81"/>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74" name="Google Shape;7374;p81"/>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75" name="Google Shape;7375;p81"/>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76" name="Google Shape;7376;p81"/>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77" name="Google Shape;7377;p81"/>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78" name="Google Shape;7378;p81"/>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79" name="Google Shape;7379;p81"/>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80" name="Google Shape;7380;p81"/>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81" name="Google Shape;7381;p81"/>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382" name="Google Shape;7382;p81"/>
          <p:cNvGrpSpPr/>
          <p:nvPr/>
        </p:nvGrpSpPr>
        <p:grpSpPr>
          <a:xfrm>
            <a:off x="1109711" y="5335770"/>
            <a:ext cx="255325" cy="231507"/>
            <a:chOff x="7079672" y="1991053"/>
            <a:chExt cx="362163" cy="327264"/>
          </a:xfrm>
        </p:grpSpPr>
        <p:sp>
          <p:nvSpPr>
            <p:cNvPr id="7383" name="Google Shape;7383;p81"/>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84" name="Google Shape;7384;p81"/>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85" name="Google Shape;7385;p81"/>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86" name="Google Shape;7386;p81"/>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87" name="Google Shape;7387;p81"/>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88" name="Google Shape;7388;p81"/>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89" name="Google Shape;7389;p81"/>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90" name="Google Shape;7390;p81"/>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91" name="Google Shape;7391;p81"/>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92" name="Google Shape;7392;p81"/>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93" name="Google Shape;7393;p81"/>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94" name="Google Shape;7394;p81"/>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95" name="Google Shape;7395;p81"/>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96" name="Google Shape;7396;p81"/>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97" name="Google Shape;7397;p81"/>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398" name="Google Shape;7398;p81"/>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399" name="Google Shape;7399;p81"/>
          <p:cNvGrpSpPr/>
          <p:nvPr/>
        </p:nvGrpSpPr>
        <p:grpSpPr>
          <a:xfrm>
            <a:off x="1102227" y="5003306"/>
            <a:ext cx="270138" cy="256249"/>
            <a:chOff x="5302971" y="1500563"/>
            <a:chExt cx="383175" cy="362241"/>
          </a:xfrm>
        </p:grpSpPr>
        <p:sp>
          <p:nvSpPr>
            <p:cNvPr id="7400" name="Google Shape;7400;p81"/>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01" name="Google Shape;7401;p81"/>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402" name="Google Shape;7402;p81"/>
          <p:cNvGrpSpPr/>
          <p:nvPr/>
        </p:nvGrpSpPr>
        <p:grpSpPr>
          <a:xfrm>
            <a:off x="1106473" y="5643341"/>
            <a:ext cx="261642" cy="256268"/>
            <a:chOff x="5273444" y="2891285"/>
            <a:chExt cx="371123" cy="362267"/>
          </a:xfrm>
        </p:grpSpPr>
        <p:sp>
          <p:nvSpPr>
            <p:cNvPr id="7403" name="Google Shape;7403;p81"/>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04" name="Google Shape;7404;p81"/>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05" name="Google Shape;7405;p81"/>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06" name="Google Shape;7406;p81"/>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07" name="Google Shape;7407;p81"/>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08" name="Google Shape;7408;p81"/>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09" name="Google Shape;7409;p81"/>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10" name="Google Shape;7410;p81"/>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11" name="Google Shape;7411;p81"/>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12" name="Google Shape;7412;p81"/>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13" name="Google Shape;7413;p81"/>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14" name="Google Shape;7414;p81"/>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15" name="Google Shape;7415;p81"/>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16" name="Google Shape;7416;p81"/>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417" name="Google Shape;7417;p81"/>
          <p:cNvGrpSpPr/>
          <p:nvPr/>
        </p:nvGrpSpPr>
        <p:grpSpPr>
          <a:xfrm>
            <a:off x="1145480" y="5963490"/>
            <a:ext cx="183786" cy="256101"/>
            <a:chOff x="7144726" y="3355496"/>
            <a:chExt cx="260690" cy="362032"/>
          </a:xfrm>
        </p:grpSpPr>
        <p:sp>
          <p:nvSpPr>
            <p:cNvPr id="7418" name="Google Shape;7418;p81"/>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19" name="Google Shape;7419;p81"/>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20" name="Google Shape;7420;p81"/>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21" name="Google Shape;7421;p81"/>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22" name="Google Shape;7422;p81"/>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23" name="Google Shape;7423;p81"/>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424" name="Google Shape;7424;p81"/>
          <p:cNvGrpSpPr/>
          <p:nvPr/>
        </p:nvGrpSpPr>
        <p:grpSpPr>
          <a:xfrm>
            <a:off x="2428566" y="3409337"/>
            <a:ext cx="142712" cy="246963"/>
            <a:chOff x="2483025" y="4268679"/>
            <a:chExt cx="202428" cy="349114"/>
          </a:xfrm>
        </p:grpSpPr>
        <p:sp>
          <p:nvSpPr>
            <p:cNvPr id="7425" name="Google Shape;7425;p81"/>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26" name="Google Shape;7426;p81"/>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27" name="Google Shape;7427;p81"/>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28" name="Google Shape;7428;p81"/>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29" name="Google Shape;7429;p81"/>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30" name="Google Shape;7430;p81"/>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431" name="Google Shape;7431;p81"/>
          <p:cNvGrpSpPr/>
          <p:nvPr/>
        </p:nvGrpSpPr>
        <p:grpSpPr>
          <a:xfrm>
            <a:off x="2381138" y="2389206"/>
            <a:ext cx="237470" cy="242292"/>
            <a:chOff x="1290615" y="2399467"/>
            <a:chExt cx="336836" cy="342511"/>
          </a:xfrm>
        </p:grpSpPr>
        <p:sp>
          <p:nvSpPr>
            <p:cNvPr id="7432" name="Google Shape;7432;p81"/>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33" name="Google Shape;7433;p81"/>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34" name="Google Shape;7434;p81"/>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35" name="Google Shape;7435;p81"/>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36" name="Google Shape;7436;p81"/>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37" name="Google Shape;7437;p81"/>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38" name="Google Shape;7438;p81"/>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39" name="Google Shape;7439;p81"/>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40" name="Google Shape;7440;p81"/>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41" name="Google Shape;7441;p81"/>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42" name="Google Shape;7442;p81"/>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43" name="Google Shape;7443;p81"/>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44" name="Google Shape;7444;p81"/>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45" name="Google Shape;7445;p81"/>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46" name="Google Shape;7446;p81"/>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47" name="Google Shape;7447;p81"/>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48" name="Google Shape;7448;p81"/>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49" name="Google Shape;7449;p81"/>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50" name="Google Shape;7450;p81"/>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451" name="Google Shape;7451;p81"/>
          <p:cNvGrpSpPr/>
          <p:nvPr/>
        </p:nvGrpSpPr>
        <p:grpSpPr>
          <a:xfrm>
            <a:off x="2387544" y="2727857"/>
            <a:ext cx="224813" cy="268676"/>
            <a:chOff x="3082075" y="2871805"/>
            <a:chExt cx="318884" cy="379807"/>
          </a:xfrm>
        </p:grpSpPr>
        <p:sp>
          <p:nvSpPr>
            <p:cNvPr id="7452" name="Google Shape;7452;p81"/>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53" name="Google Shape;7453;p81"/>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54" name="Google Shape;7454;p81"/>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55" name="Google Shape;7455;p81"/>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56" name="Google Shape;7456;p81"/>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57" name="Google Shape;7457;p81"/>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58" name="Google Shape;7458;p81"/>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59" name="Google Shape;7459;p81"/>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60" name="Google Shape;7460;p81"/>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61" name="Google Shape;7461;p81"/>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62" name="Google Shape;7462;p81"/>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63" name="Google Shape;7463;p81"/>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64" name="Google Shape;7464;p81"/>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65" name="Google Shape;7465;p81"/>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66" name="Google Shape;7466;p81"/>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67" name="Google Shape;7467;p81"/>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68" name="Google Shape;7468;p81"/>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69" name="Google Shape;7469;p81"/>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70" name="Google Shape;7470;p81"/>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71" name="Google Shape;7471;p81"/>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472" name="Google Shape;7472;p81"/>
          <p:cNvGrpSpPr/>
          <p:nvPr/>
        </p:nvGrpSpPr>
        <p:grpSpPr>
          <a:xfrm>
            <a:off x="2378035" y="3081140"/>
            <a:ext cx="243676" cy="242568"/>
            <a:chOff x="1295661" y="3819594"/>
            <a:chExt cx="345640" cy="342900"/>
          </a:xfrm>
        </p:grpSpPr>
        <p:sp>
          <p:nvSpPr>
            <p:cNvPr id="7473" name="Google Shape;7473;p81"/>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74" name="Google Shape;7474;p81"/>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75" name="Google Shape;7475;p81"/>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76" name="Google Shape;7476;p81"/>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77" name="Google Shape;7477;p8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78" name="Google Shape;7478;p8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79" name="Google Shape;7479;p81"/>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80" name="Google Shape;7480;p81"/>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81" name="Google Shape;7481;p81"/>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82" name="Google Shape;7482;p81"/>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83" name="Google Shape;7483;p81"/>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84" name="Google Shape;7484;p81"/>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85" name="Google Shape;7485;p81"/>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86" name="Google Shape;7486;p81"/>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87" name="Google Shape;7487;p81"/>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88" name="Google Shape;7488;p81"/>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89" name="Google Shape;7489;p81"/>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490" name="Google Shape;7490;p81"/>
          <p:cNvGrpSpPr/>
          <p:nvPr/>
        </p:nvGrpSpPr>
        <p:grpSpPr>
          <a:xfrm>
            <a:off x="2362464" y="2052248"/>
            <a:ext cx="274974" cy="209776"/>
            <a:chOff x="3051531" y="1516809"/>
            <a:chExt cx="390034" cy="296545"/>
          </a:xfrm>
        </p:grpSpPr>
        <p:sp>
          <p:nvSpPr>
            <p:cNvPr id="7491" name="Google Shape;7491;p81"/>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92" name="Google Shape;7492;p81"/>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93" name="Google Shape;7493;p81"/>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94" name="Google Shape;7494;p81"/>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95" name="Google Shape;7495;p81"/>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96" name="Google Shape;7496;p81"/>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97" name="Google Shape;7497;p81"/>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98" name="Google Shape;7498;p81"/>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499" name="Google Shape;7499;p81"/>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00" name="Google Shape;7500;p81"/>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01" name="Google Shape;7501;p81"/>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02" name="Google Shape;7502;p81"/>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03" name="Google Shape;7503;p81"/>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04" name="Google Shape;7504;p81"/>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05" name="Google Shape;7505;p81"/>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506" name="Google Shape;7506;p81"/>
          <p:cNvGrpSpPr/>
          <p:nvPr/>
        </p:nvGrpSpPr>
        <p:grpSpPr>
          <a:xfrm>
            <a:off x="2369295" y="5323739"/>
            <a:ext cx="255860" cy="255527"/>
            <a:chOff x="5323721" y="2437029"/>
            <a:chExt cx="362922" cy="361219"/>
          </a:xfrm>
        </p:grpSpPr>
        <p:sp>
          <p:nvSpPr>
            <p:cNvPr id="7507" name="Google Shape;7507;p81"/>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08" name="Google Shape;7508;p81"/>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09" name="Google Shape;7509;p81"/>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10" name="Google Shape;7510;p81"/>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11" name="Google Shape;7511;p81"/>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12" name="Google Shape;7512;p81"/>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13" name="Google Shape;7513;p81"/>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14" name="Google Shape;7514;p81"/>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15" name="Google Shape;7515;p81"/>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16" name="Google Shape;7516;p81"/>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17" name="Google Shape;7517;p81"/>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18" name="Google Shape;7518;p81"/>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19" name="Google Shape;7519;p81"/>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20" name="Google Shape;7520;p81"/>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21" name="Google Shape;7521;p81"/>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22" name="Google Shape;7522;p81"/>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23" name="Google Shape;7523;p81"/>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524" name="Google Shape;7524;p81"/>
          <p:cNvGrpSpPr/>
          <p:nvPr/>
        </p:nvGrpSpPr>
        <p:grpSpPr>
          <a:xfrm>
            <a:off x="2369557" y="5005456"/>
            <a:ext cx="255491" cy="251950"/>
            <a:chOff x="7087217" y="1503602"/>
            <a:chExt cx="362398" cy="356163"/>
          </a:xfrm>
        </p:grpSpPr>
        <p:sp>
          <p:nvSpPr>
            <p:cNvPr id="7525" name="Google Shape;7525;p81"/>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26" name="Google Shape;7526;p81"/>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27" name="Google Shape;7527;p81"/>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28" name="Google Shape;7528;p81"/>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29" name="Google Shape;7529;p81"/>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30" name="Google Shape;7530;p81"/>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31" name="Google Shape;7531;p81"/>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32" name="Google Shape;7532;p81"/>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33" name="Google Shape;7533;p81"/>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34" name="Google Shape;7534;p81"/>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35" name="Google Shape;7535;p81"/>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36" name="Google Shape;7536;p81"/>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37" name="Google Shape;7537;p81"/>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38" name="Google Shape;7538;p81"/>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39" name="Google Shape;7539;p81"/>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40" name="Google Shape;7540;p81"/>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41" name="Google Shape;7541;p81"/>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42" name="Google Shape;7542;p81"/>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43" name="Google Shape;7543;p81"/>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44" name="Google Shape;7544;p81"/>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45" name="Google Shape;7545;p81"/>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546" name="Google Shape;7546;p81"/>
          <p:cNvGrpSpPr/>
          <p:nvPr/>
        </p:nvGrpSpPr>
        <p:grpSpPr>
          <a:xfrm>
            <a:off x="2423065" y="6283433"/>
            <a:ext cx="148396" cy="256194"/>
            <a:chOff x="6263725" y="4277658"/>
            <a:chExt cx="210491" cy="362163"/>
          </a:xfrm>
        </p:grpSpPr>
        <p:sp>
          <p:nvSpPr>
            <p:cNvPr id="7547" name="Google Shape;7547;p81"/>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48" name="Google Shape;7548;p81"/>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49" name="Google Shape;7549;p81"/>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50" name="Google Shape;7550;p81"/>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51" name="Google Shape;7551;p81"/>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52" name="Google Shape;7552;p81"/>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53" name="Google Shape;7553;p81"/>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54" name="Google Shape;7554;p81"/>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55" name="Google Shape;7555;p81"/>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56" name="Google Shape;7556;p81"/>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57" name="Google Shape;7557;p81"/>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58" name="Google Shape;7558;p81"/>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59" name="Google Shape;7559;p81"/>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60" name="Google Shape;7560;p81"/>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61" name="Google Shape;7561;p81"/>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562" name="Google Shape;7562;p81"/>
          <p:cNvGrpSpPr/>
          <p:nvPr/>
        </p:nvGrpSpPr>
        <p:grpSpPr>
          <a:xfrm>
            <a:off x="2377962" y="5643601"/>
            <a:ext cx="238682" cy="255749"/>
            <a:chOff x="7112579" y="2891521"/>
            <a:chExt cx="338556" cy="361534"/>
          </a:xfrm>
        </p:grpSpPr>
        <p:sp>
          <p:nvSpPr>
            <p:cNvPr id="7563" name="Google Shape;7563;p81"/>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64" name="Google Shape;7564;p81"/>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565" name="Google Shape;7565;p81"/>
          <p:cNvGrpSpPr/>
          <p:nvPr/>
        </p:nvGrpSpPr>
        <p:grpSpPr>
          <a:xfrm>
            <a:off x="2414972" y="5963424"/>
            <a:ext cx="164503" cy="256194"/>
            <a:chOff x="5346568" y="3804774"/>
            <a:chExt cx="233337" cy="362163"/>
          </a:xfrm>
        </p:grpSpPr>
        <p:sp>
          <p:nvSpPr>
            <p:cNvPr id="7566" name="Google Shape;7566;p81"/>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67" name="Google Shape;7567;p81"/>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68" name="Google Shape;7568;p81"/>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69" name="Google Shape;7569;p81"/>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70" name="Google Shape;7570;p81"/>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71" name="Google Shape;7571;p81"/>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72" name="Google Shape;7572;p81"/>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73" name="Google Shape;7573;p81"/>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74" name="Google Shape;7574;p81"/>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75" name="Google Shape;7575;p81"/>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76" name="Google Shape;7576;p81"/>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77" name="Google Shape;7577;p81"/>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78" name="Google Shape;7578;p81"/>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79" name="Google Shape;7579;p81"/>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80" name="Google Shape;7580;p81"/>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81" name="Google Shape;7581;p81"/>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82" name="Google Shape;7582;p81"/>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83" name="Google Shape;7583;p81"/>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84" name="Google Shape;7584;p81"/>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588"/>
        <p:cNvGrpSpPr/>
        <p:nvPr/>
      </p:nvGrpSpPr>
      <p:grpSpPr>
        <a:xfrm>
          <a:off x="0" y="0"/>
          <a:ext cx="0" cy="0"/>
          <a:chOff x="0" y="0"/>
          <a:chExt cx="0" cy="0"/>
        </a:xfrm>
      </p:grpSpPr>
      <p:sp>
        <p:nvSpPr>
          <p:cNvPr id="7589" name="Google Shape;7589;p82"/>
          <p:cNvSpPr txBox="1">
            <a:spLocks noGrp="1"/>
          </p:cNvSpPr>
          <p:nvPr>
            <p:ph type="title" idx="4294967295"/>
          </p:nvPr>
        </p:nvSpPr>
        <p:spPr>
          <a:xfrm>
            <a:off x="1644439" y="1394050"/>
            <a:ext cx="2030100" cy="3795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chemeClr val="dk1"/>
              </a:buClr>
              <a:buSzPts val="800"/>
              <a:buFont typeface="Arial"/>
              <a:buNone/>
            </a:pPr>
            <a:r>
              <a:rPr lang="en">
                <a:solidFill>
                  <a:schemeClr val="lt1"/>
                </a:solidFill>
                <a:latin typeface="Arial"/>
                <a:ea typeface="Arial"/>
                <a:cs typeface="Arial"/>
                <a:sym typeface="Arial"/>
              </a:rPr>
              <a:t>Business Icons</a:t>
            </a:r>
            <a:endParaRPr>
              <a:latin typeface="Arial"/>
              <a:ea typeface="Arial"/>
              <a:cs typeface="Arial"/>
              <a:sym typeface="Arial"/>
            </a:endParaRPr>
          </a:p>
        </p:txBody>
      </p:sp>
      <p:sp>
        <p:nvSpPr>
          <p:cNvPr id="7590" name="Google Shape;7590;p82"/>
          <p:cNvSpPr/>
          <p:nvPr/>
        </p:nvSpPr>
        <p:spPr>
          <a:xfrm>
            <a:off x="3624971" y="2107151"/>
            <a:ext cx="43949" cy="99668"/>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91" name="Google Shape;7591;p82"/>
          <p:cNvSpPr/>
          <p:nvPr/>
        </p:nvSpPr>
        <p:spPr>
          <a:xfrm>
            <a:off x="3565837" y="3099896"/>
            <a:ext cx="20049" cy="94411"/>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7592" name="Google Shape;7592;p82"/>
          <p:cNvGrpSpPr/>
          <p:nvPr/>
        </p:nvGrpSpPr>
        <p:grpSpPr>
          <a:xfrm>
            <a:off x="3968069" y="2028082"/>
            <a:ext cx="256928" cy="257616"/>
            <a:chOff x="1749879" y="1970906"/>
            <a:chExt cx="364436" cy="364174"/>
          </a:xfrm>
        </p:grpSpPr>
        <p:sp>
          <p:nvSpPr>
            <p:cNvPr id="7593" name="Google Shape;7593;p82"/>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94" name="Google Shape;7594;p82"/>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95" name="Google Shape;7595;p82"/>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96" name="Google Shape;7596;p82"/>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97" name="Google Shape;7597;p82"/>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98" name="Google Shape;7598;p82"/>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599" name="Google Shape;7599;p82"/>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00" name="Google Shape;7600;p82"/>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01" name="Google Shape;7601;p82"/>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02" name="Google Shape;7602;p82"/>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03" name="Google Shape;7603;p82"/>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04" name="Google Shape;7604;p82"/>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05" name="Google Shape;7605;p82"/>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06" name="Google Shape;7606;p82"/>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607" name="Google Shape;7607;p82"/>
          <p:cNvGrpSpPr/>
          <p:nvPr/>
        </p:nvGrpSpPr>
        <p:grpSpPr>
          <a:xfrm>
            <a:off x="3963630" y="3032245"/>
            <a:ext cx="265962" cy="229362"/>
            <a:chOff x="3531462" y="3824599"/>
            <a:chExt cx="377251" cy="324232"/>
          </a:xfrm>
        </p:grpSpPr>
        <p:sp>
          <p:nvSpPr>
            <p:cNvPr id="7608" name="Google Shape;7608;p82"/>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09" name="Google Shape;7609;p82"/>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10" name="Google Shape;7610;p82"/>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11" name="Google Shape;7611;p82"/>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12" name="Google Shape;7612;p82"/>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13" name="Google Shape;7613;p82"/>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14" name="Google Shape;7614;p82"/>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15" name="Google Shape;7615;p82"/>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16" name="Google Shape;7616;p82"/>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17" name="Google Shape;7617;p82"/>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18" name="Google Shape;7618;p82"/>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619" name="Google Shape;7619;p82"/>
          <p:cNvGrpSpPr/>
          <p:nvPr/>
        </p:nvGrpSpPr>
        <p:grpSpPr>
          <a:xfrm>
            <a:off x="3970369" y="2362073"/>
            <a:ext cx="252484" cy="252285"/>
            <a:chOff x="3545301" y="2423523"/>
            <a:chExt cx="358134" cy="356637"/>
          </a:xfrm>
        </p:grpSpPr>
        <p:sp>
          <p:nvSpPr>
            <p:cNvPr id="7620" name="Google Shape;7620;p82"/>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21" name="Google Shape;7621;p82"/>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22" name="Google Shape;7622;p82"/>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23" name="Google Shape;7623;p82"/>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24" name="Google Shape;7624;p82"/>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25" name="Google Shape;7625;p82"/>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26" name="Google Shape;7626;p82"/>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27" name="Google Shape;7627;p82"/>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28" name="Google Shape;7628;p82"/>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629" name="Google Shape;7629;p82"/>
          <p:cNvGrpSpPr/>
          <p:nvPr/>
        </p:nvGrpSpPr>
        <p:grpSpPr>
          <a:xfrm>
            <a:off x="3967985" y="2696302"/>
            <a:ext cx="257094" cy="240563"/>
            <a:chOff x="1748382" y="3384797"/>
            <a:chExt cx="364673" cy="340067"/>
          </a:xfrm>
        </p:grpSpPr>
        <p:sp>
          <p:nvSpPr>
            <p:cNvPr id="7630" name="Google Shape;7630;p82"/>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31" name="Google Shape;7631;p82"/>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32" name="Google Shape;7632;p82"/>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33" name="Google Shape;7633;p82"/>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34" name="Google Shape;7634;p82"/>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35" name="Google Shape;7635;p82"/>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36" name="Google Shape;7636;p82"/>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37" name="Google Shape;7637;p82"/>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38" name="Google Shape;7638;p82"/>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39" name="Google Shape;7639;p82"/>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40" name="Google Shape;7640;p82"/>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41" name="Google Shape;7641;p82"/>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42" name="Google Shape;7642;p82"/>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43" name="Google Shape;7643;p82"/>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44" name="Google Shape;7644;p82"/>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645" name="Google Shape;7645;p82"/>
          <p:cNvGrpSpPr/>
          <p:nvPr/>
        </p:nvGrpSpPr>
        <p:grpSpPr>
          <a:xfrm>
            <a:off x="4262648" y="2031685"/>
            <a:ext cx="279255" cy="250409"/>
            <a:chOff x="2186425" y="1976158"/>
            <a:chExt cx="396106" cy="353985"/>
          </a:xfrm>
        </p:grpSpPr>
        <p:sp>
          <p:nvSpPr>
            <p:cNvPr id="7646" name="Google Shape;7646;p82"/>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47" name="Google Shape;7647;p82"/>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48" name="Google Shape;7648;p82"/>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49" name="Google Shape;7649;p82"/>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50" name="Google Shape;7650;p82"/>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51" name="Google Shape;7651;p82"/>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52" name="Google Shape;7652;p82"/>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653" name="Google Shape;7653;p82"/>
          <p:cNvGrpSpPr/>
          <p:nvPr/>
        </p:nvGrpSpPr>
        <p:grpSpPr>
          <a:xfrm>
            <a:off x="4301354" y="3026468"/>
            <a:ext cx="201999" cy="240916"/>
            <a:chOff x="4030586" y="3805246"/>
            <a:chExt cx="286523" cy="340566"/>
          </a:xfrm>
        </p:grpSpPr>
        <p:sp>
          <p:nvSpPr>
            <p:cNvPr id="7654" name="Google Shape;7654;p82"/>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55" name="Google Shape;7655;p82"/>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56" name="Google Shape;7656;p82"/>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57" name="Google Shape;7657;p82"/>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58" name="Google Shape;7658;p82"/>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59" name="Google Shape;7659;p82"/>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60" name="Google Shape;7660;p82"/>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61" name="Google Shape;7661;p82"/>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62" name="Google Shape;7662;p82"/>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63" name="Google Shape;7663;p82"/>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64" name="Google Shape;7664;p82"/>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65" name="Google Shape;7665;p82"/>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66" name="Google Shape;7666;p82"/>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667" name="Google Shape;7667;p82"/>
          <p:cNvGrpSpPr/>
          <p:nvPr/>
        </p:nvGrpSpPr>
        <p:grpSpPr>
          <a:xfrm>
            <a:off x="4329430" y="2364962"/>
            <a:ext cx="145848" cy="246508"/>
            <a:chOff x="4066510" y="2422342"/>
            <a:chExt cx="206876" cy="348470"/>
          </a:xfrm>
        </p:grpSpPr>
        <p:sp>
          <p:nvSpPr>
            <p:cNvPr id="7668" name="Google Shape;7668;p82"/>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69" name="Google Shape;7669;p82"/>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70" name="Google Shape;7670;p82"/>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71" name="Google Shape;7671;p82"/>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72" name="Google Shape;7672;p82"/>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73" name="Google Shape;7673;p82"/>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74" name="Google Shape;7674;p82"/>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75" name="Google Shape;7675;p82"/>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76" name="Google Shape;7676;p82"/>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77" name="Google Shape;7677;p82"/>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78" name="Google Shape;7678;p82"/>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79" name="Google Shape;7679;p82"/>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680" name="Google Shape;7680;p82"/>
          <p:cNvGrpSpPr/>
          <p:nvPr/>
        </p:nvGrpSpPr>
        <p:grpSpPr>
          <a:xfrm>
            <a:off x="4267609" y="2703241"/>
            <a:ext cx="269331" cy="226687"/>
            <a:chOff x="2182643" y="3386320"/>
            <a:chExt cx="382030" cy="320451"/>
          </a:xfrm>
        </p:grpSpPr>
        <p:sp>
          <p:nvSpPr>
            <p:cNvPr id="7681" name="Google Shape;7681;p82"/>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82" name="Google Shape;7682;p82"/>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83" name="Google Shape;7683;p82"/>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84" name="Google Shape;7684;p82"/>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85" name="Google Shape;7685;p82"/>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86" name="Google Shape;7686;p82"/>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87" name="Google Shape;7687;p82"/>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88" name="Google Shape;7688;p82"/>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89" name="Google Shape;7689;p82"/>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90" name="Google Shape;7690;p82"/>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91" name="Google Shape;7691;p82"/>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92" name="Google Shape;7692;p82"/>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93" name="Google Shape;7693;p82"/>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94" name="Google Shape;7694;p82"/>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95" name="Google Shape;7695;p82"/>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696" name="Google Shape;7696;p82"/>
          <p:cNvGrpSpPr/>
          <p:nvPr/>
        </p:nvGrpSpPr>
        <p:grpSpPr>
          <a:xfrm>
            <a:off x="1740476" y="2041403"/>
            <a:ext cx="219697" cy="231015"/>
            <a:chOff x="2231907" y="1520731"/>
            <a:chExt cx="311627" cy="326569"/>
          </a:xfrm>
        </p:grpSpPr>
        <p:sp>
          <p:nvSpPr>
            <p:cNvPr id="7697" name="Google Shape;7697;p82"/>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98" name="Google Shape;7698;p82"/>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699" name="Google Shape;7699;p82"/>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00" name="Google Shape;7700;p82"/>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01" name="Google Shape;7701;p82"/>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02" name="Google Shape;7702;p82"/>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03" name="Google Shape;7703;p82"/>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04" name="Google Shape;7704;p82"/>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05" name="Google Shape;7705;p82"/>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06" name="Google Shape;7706;p82"/>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707" name="Google Shape;7707;p82"/>
          <p:cNvGrpSpPr/>
          <p:nvPr/>
        </p:nvGrpSpPr>
        <p:grpSpPr>
          <a:xfrm>
            <a:off x="1703869" y="3015509"/>
            <a:ext cx="293066" cy="262874"/>
            <a:chOff x="3944637" y="3354834"/>
            <a:chExt cx="415696" cy="371605"/>
          </a:xfrm>
        </p:grpSpPr>
        <p:sp>
          <p:nvSpPr>
            <p:cNvPr id="7708" name="Google Shape;7708;p82"/>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09" name="Google Shape;7709;p82"/>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10" name="Google Shape;7710;p82"/>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11" name="Google Shape;7711;p82"/>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12" name="Google Shape;7712;p82"/>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13" name="Google Shape;7713;p82"/>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14" name="Google Shape;7714;p82"/>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15" name="Google Shape;7715;p82"/>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16" name="Google Shape;7716;p82"/>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17" name="Google Shape;7717;p82"/>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18" name="Google Shape;7718;p82"/>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19" name="Google Shape;7719;p82"/>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20" name="Google Shape;7720;p82"/>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21" name="Google Shape;7721;p82"/>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22" name="Google Shape;7722;p82"/>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23" name="Google Shape;7723;p82"/>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24" name="Google Shape;7724;p82"/>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725" name="Google Shape;7725;p82"/>
          <p:cNvGrpSpPr/>
          <p:nvPr/>
        </p:nvGrpSpPr>
        <p:grpSpPr>
          <a:xfrm>
            <a:off x="1748590" y="2360577"/>
            <a:ext cx="203609" cy="254774"/>
            <a:chOff x="3848085" y="8113803"/>
            <a:chExt cx="288807" cy="360156"/>
          </a:xfrm>
        </p:grpSpPr>
        <p:grpSp>
          <p:nvGrpSpPr>
            <p:cNvPr id="7726" name="Google Shape;7726;p82"/>
            <p:cNvGrpSpPr/>
            <p:nvPr/>
          </p:nvGrpSpPr>
          <p:grpSpPr>
            <a:xfrm>
              <a:off x="3848085" y="8118582"/>
              <a:ext cx="288807" cy="355377"/>
              <a:chOff x="4023785" y="1970407"/>
              <a:chExt cx="288807" cy="355377"/>
            </a:xfrm>
          </p:grpSpPr>
          <p:sp>
            <p:nvSpPr>
              <p:cNvPr id="7727" name="Google Shape;7727;p82"/>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28" name="Google Shape;7728;p82"/>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29" name="Google Shape;7729;p82"/>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30" name="Google Shape;7730;p82"/>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31" name="Google Shape;7731;p82"/>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32" name="Google Shape;7732;p82"/>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33" name="Google Shape;7733;p82"/>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34" name="Google Shape;7734;p82"/>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35" name="Google Shape;7735;p82"/>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36" name="Google Shape;7736;p82"/>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37" name="Google Shape;7737;p82"/>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38" name="Google Shape;7738;p82"/>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39" name="Google Shape;7739;p82"/>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40" name="Google Shape;7740;p82"/>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41" name="Google Shape;7741;p82"/>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42" name="Google Shape;7742;p82"/>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43" name="Google Shape;7743;p82"/>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44" name="Google Shape;7744;p82"/>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45" name="Google Shape;7745;p82"/>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46" name="Google Shape;7746;p82"/>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7747" name="Google Shape;7747;p82"/>
            <p:cNvSpPr/>
            <p:nvPr/>
          </p:nvSpPr>
          <p:spPr>
            <a:xfrm>
              <a:off x="3981840" y="8113803"/>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48" name="Google Shape;7748;p82"/>
            <p:cNvSpPr/>
            <p:nvPr/>
          </p:nvSpPr>
          <p:spPr>
            <a:xfrm>
              <a:off x="3981840" y="8113803"/>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749" name="Google Shape;7749;p82"/>
          <p:cNvGrpSpPr/>
          <p:nvPr/>
        </p:nvGrpSpPr>
        <p:grpSpPr>
          <a:xfrm>
            <a:off x="1740344" y="3369496"/>
            <a:ext cx="219882" cy="215541"/>
            <a:chOff x="1340249" y="4301533"/>
            <a:chExt cx="311890" cy="304695"/>
          </a:xfrm>
        </p:grpSpPr>
        <p:sp>
          <p:nvSpPr>
            <p:cNvPr id="7750" name="Google Shape;7750;p82"/>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51" name="Google Shape;7751;p82"/>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52" name="Google Shape;7752;p82"/>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53" name="Google Shape;7753;p82"/>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54" name="Google Shape;7754;p82"/>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55" name="Google Shape;7755;p82"/>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56" name="Google Shape;7756;p82"/>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57" name="Google Shape;7757;p82"/>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58" name="Google Shape;7758;p82"/>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59" name="Google Shape;7759;p82"/>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60" name="Google Shape;7760;p82"/>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sp>
          <p:nvSpPr>
            <p:cNvPr id="7761" name="Google Shape;7761;p82"/>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62" name="Google Shape;7762;p82"/>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63" name="Google Shape;7763;p82"/>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764" name="Google Shape;7764;p82"/>
          <p:cNvGrpSpPr/>
          <p:nvPr/>
        </p:nvGrpSpPr>
        <p:grpSpPr>
          <a:xfrm>
            <a:off x="1717518" y="2684156"/>
            <a:ext cx="265610" cy="264898"/>
            <a:chOff x="2180884" y="2888719"/>
            <a:chExt cx="376752" cy="374468"/>
          </a:xfrm>
        </p:grpSpPr>
        <p:sp>
          <p:nvSpPr>
            <p:cNvPr id="7765" name="Google Shape;7765;p82"/>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66" name="Google Shape;7766;p82"/>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67" name="Google Shape;7767;p82"/>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68" name="Google Shape;7768;p82"/>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69" name="Google Shape;7769;p82"/>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70" name="Google Shape;7770;p82"/>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71" name="Google Shape;7771;p82"/>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72" name="Google Shape;7772;p82"/>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73" name="Google Shape;7773;p82"/>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74" name="Google Shape;7774;p82"/>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75" name="Google Shape;7775;p82"/>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76" name="Google Shape;7776;p82"/>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77" name="Google Shape;7777;p82"/>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78" name="Google Shape;7778;p82"/>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779" name="Google Shape;7779;p82"/>
          <p:cNvGrpSpPr/>
          <p:nvPr/>
        </p:nvGrpSpPr>
        <p:grpSpPr>
          <a:xfrm>
            <a:off x="3018103" y="2082066"/>
            <a:ext cx="230694" cy="149688"/>
            <a:chOff x="4000676" y="1579396"/>
            <a:chExt cx="327226" cy="211603"/>
          </a:xfrm>
        </p:grpSpPr>
        <p:sp>
          <p:nvSpPr>
            <p:cNvPr id="7780" name="Google Shape;7780;p82"/>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81" name="Google Shape;7781;p82"/>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82" name="Google Shape;7782;p82"/>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83" name="Google Shape;7783;p82"/>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84" name="Google Shape;7784;p82"/>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85" name="Google Shape;7785;p82"/>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86" name="Google Shape;7786;p82"/>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87" name="Google Shape;7787;p82"/>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88" name="Google Shape;7788;p82"/>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89" name="Google Shape;7789;p82"/>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90" name="Google Shape;7790;p82"/>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91" name="Google Shape;7791;p82"/>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92" name="Google Shape;7792;p82"/>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93" name="Google Shape;7793;p82"/>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94" name="Google Shape;7794;p82"/>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95" name="Google Shape;7795;p82"/>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796" name="Google Shape;7796;p82"/>
          <p:cNvGrpSpPr/>
          <p:nvPr/>
        </p:nvGrpSpPr>
        <p:grpSpPr>
          <a:xfrm>
            <a:off x="2993921" y="3034121"/>
            <a:ext cx="278903" cy="225609"/>
            <a:chOff x="2189681" y="3821606"/>
            <a:chExt cx="395607" cy="318928"/>
          </a:xfrm>
        </p:grpSpPr>
        <p:sp>
          <p:nvSpPr>
            <p:cNvPr id="7797" name="Google Shape;7797;p82"/>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98" name="Google Shape;7798;p82"/>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799" name="Google Shape;7799;p82"/>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00" name="Google Shape;7800;p82"/>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01" name="Google Shape;7801;p82"/>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02" name="Google Shape;7802;p82"/>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03" name="Google Shape;7803;p82"/>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04" name="Google Shape;7804;p82"/>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05" name="Google Shape;7805;p82"/>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06" name="Google Shape;7806;p82"/>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07" name="Google Shape;7807;p82"/>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08" name="Google Shape;7808;p82"/>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09" name="Google Shape;7809;p82"/>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10" name="Google Shape;7810;p82"/>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11" name="Google Shape;7811;p82"/>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12" name="Google Shape;7812;p82"/>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13" name="Google Shape;7813;p82"/>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14" name="Google Shape;7814;p82"/>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15" name="Google Shape;7815;p82"/>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16" name="Google Shape;7816;p82"/>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17" name="Google Shape;7817;p82"/>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18" name="Google Shape;7818;p82"/>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19" name="Google Shape;7819;p82"/>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20" name="Google Shape;7820;p82"/>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21" name="Google Shape;7821;p82"/>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22" name="Google Shape;7822;p82"/>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23" name="Google Shape;7823;p82"/>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24" name="Google Shape;7824;p82"/>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25" name="Google Shape;7825;p82"/>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26" name="Google Shape;7826;p82"/>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827" name="Google Shape;7827;p82"/>
          <p:cNvGrpSpPr/>
          <p:nvPr/>
        </p:nvGrpSpPr>
        <p:grpSpPr>
          <a:xfrm>
            <a:off x="2999420" y="2363838"/>
            <a:ext cx="267906" cy="248756"/>
            <a:chOff x="2215075" y="2432819"/>
            <a:chExt cx="380008" cy="351648"/>
          </a:xfrm>
        </p:grpSpPr>
        <p:sp>
          <p:nvSpPr>
            <p:cNvPr id="7828" name="Google Shape;7828;p82"/>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29" name="Google Shape;7829;p82"/>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30" name="Google Shape;7830;p82"/>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31" name="Google Shape;7831;p82"/>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32" name="Google Shape;7832;p82"/>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33" name="Google Shape;7833;p82"/>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34" name="Google Shape;7834;p82"/>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35" name="Google Shape;7835;p82"/>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36" name="Google Shape;7836;p82"/>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37" name="Google Shape;7837;p82"/>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38" name="Google Shape;7838;p82"/>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39" name="Google Shape;7839;p82"/>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40" name="Google Shape;7840;p82"/>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41" name="Google Shape;7841;p82"/>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42" name="Google Shape;7842;p82"/>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43" name="Google Shape;7843;p82"/>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44" name="Google Shape;7844;p82"/>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45" name="Google Shape;7845;p82"/>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46" name="Google Shape;7846;p82"/>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47" name="Google Shape;7847;p82"/>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48" name="Google Shape;7848;p82"/>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49" name="Google Shape;7849;p82"/>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50" name="Google Shape;7850;p82"/>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51" name="Google Shape;7851;p82"/>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52" name="Google Shape;7852;p82"/>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53" name="Google Shape;7853;p82"/>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54" name="Google Shape;7854;p82"/>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55" name="Google Shape;7855;p82"/>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56" name="Google Shape;7856;p82"/>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57" name="Google Shape;7857;p82"/>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58" name="Google Shape;7858;p82"/>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859" name="Google Shape;7859;p82"/>
          <p:cNvGrpSpPr/>
          <p:nvPr/>
        </p:nvGrpSpPr>
        <p:grpSpPr>
          <a:xfrm>
            <a:off x="3028599" y="3385703"/>
            <a:ext cx="209626" cy="183125"/>
            <a:chOff x="3130367" y="4324485"/>
            <a:chExt cx="297342" cy="258871"/>
          </a:xfrm>
        </p:grpSpPr>
        <p:sp>
          <p:nvSpPr>
            <p:cNvPr id="7860" name="Google Shape;7860;p82"/>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61" name="Google Shape;7861;p82"/>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62" name="Google Shape;7862;p82"/>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63" name="Google Shape;7863;p82"/>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64" name="Google Shape;7864;p82"/>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65" name="Google Shape;7865;p82"/>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66" name="Google Shape;7866;p82"/>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67" name="Google Shape;7867;p82"/>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68" name="Google Shape;7868;p82"/>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69" name="Google Shape;7869;p82"/>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70" name="Google Shape;7870;p82"/>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71" name="Google Shape;7871;p82"/>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72" name="Google Shape;7872;p82"/>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73" name="Google Shape;7873;p82"/>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74" name="Google Shape;7874;p82"/>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75" name="Google Shape;7875;p82"/>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76" name="Google Shape;7876;p82"/>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77" name="Google Shape;7877;p82"/>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78" name="Google Shape;7878;p82"/>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79" name="Google Shape;7879;p82"/>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80" name="Google Shape;7880;p82"/>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81" name="Google Shape;7881;p82"/>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82" name="Google Shape;7882;p82"/>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883" name="Google Shape;7883;p82"/>
          <p:cNvGrpSpPr/>
          <p:nvPr/>
        </p:nvGrpSpPr>
        <p:grpSpPr>
          <a:xfrm>
            <a:off x="3000117" y="2722553"/>
            <a:ext cx="266666" cy="188104"/>
            <a:chOff x="3954432" y="2942999"/>
            <a:chExt cx="378249" cy="265909"/>
          </a:xfrm>
        </p:grpSpPr>
        <p:sp>
          <p:nvSpPr>
            <p:cNvPr id="7884" name="Google Shape;7884;p82"/>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85" name="Google Shape;7885;p82"/>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86" name="Google Shape;7886;p82"/>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87" name="Google Shape;7887;p82"/>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88" name="Google Shape;7888;p82"/>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89" name="Google Shape;7889;p82"/>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90" name="Google Shape;7890;p82"/>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91" name="Google Shape;7891;p82"/>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92" name="Google Shape;7892;p82"/>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893" name="Google Shape;7893;p82"/>
          <p:cNvGrpSpPr/>
          <p:nvPr/>
        </p:nvGrpSpPr>
        <p:grpSpPr>
          <a:xfrm>
            <a:off x="2685268" y="2030638"/>
            <a:ext cx="258168" cy="252545"/>
            <a:chOff x="3542281" y="1505605"/>
            <a:chExt cx="366196" cy="357005"/>
          </a:xfrm>
        </p:grpSpPr>
        <p:sp>
          <p:nvSpPr>
            <p:cNvPr id="7894" name="Google Shape;7894;p82"/>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95" name="Google Shape;7895;p82"/>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96" name="Google Shape;7896;p82"/>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97" name="Google Shape;7897;p82"/>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98" name="Google Shape;7898;p82"/>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899" name="Google Shape;7899;p82"/>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00" name="Google Shape;7900;p82"/>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01" name="Google Shape;7901;p82"/>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02" name="Google Shape;7902;p82"/>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03" name="Google Shape;7903;p82"/>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04" name="Google Shape;7904;p82"/>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05" name="Google Shape;7905;p82"/>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06" name="Google Shape;7906;p82"/>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07" name="Google Shape;7907;p82"/>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08" name="Google Shape;7908;p82"/>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09" name="Google Shape;7909;p82"/>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10" name="Google Shape;7910;p82"/>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11" name="Google Shape;7911;p82"/>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12" name="Google Shape;7912;p82"/>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13" name="Google Shape;7913;p82"/>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14" name="Google Shape;7914;p82"/>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15" name="Google Shape;7915;p82"/>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16" name="Google Shape;7916;p82"/>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17" name="Google Shape;7917;p82"/>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18" name="Google Shape;7918;p82"/>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919" name="Google Shape;7919;p82"/>
          <p:cNvGrpSpPr/>
          <p:nvPr/>
        </p:nvGrpSpPr>
        <p:grpSpPr>
          <a:xfrm>
            <a:off x="2678118" y="3012341"/>
            <a:ext cx="272312" cy="269171"/>
            <a:chOff x="1751139" y="3790934"/>
            <a:chExt cx="386258" cy="380507"/>
          </a:xfrm>
        </p:grpSpPr>
        <p:sp>
          <p:nvSpPr>
            <p:cNvPr id="7920" name="Google Shape;7920;p82"/>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21" name="Google Shape;7921;p82"/>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22" name="Google Shape;7922;p82"/>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23" name="Google Shape;7923;p82"/>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24" name="Google Shape;7924;p82"/>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25" name="Google Shape;7925;p82"/>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26" name="Google Shape;7926;p82"/>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27" name="Google Shape;7927;p82"/>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28" name="Google Shape;7928;p82"/>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29" name="Google Shape;7929;p82"/>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30" name="Google Shape;7930;p82"/>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31" name="Google Shape;7931;p82"/>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32" name="Google Shape;7932;p8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33" name="Google Shape;7933;p8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34" name="Google Shape;7934;p82"/>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35" name="Google Shape;7935;p82"/>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36" name="Google Shape;7936;p82"/>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37" name="Google Shape;7937;p82"/>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938" name="Google Shape;7938;p82"/>
          <p:cNvGrpSpPr/>
          <p:nvPr/>
        </p:nvGrpSpPr>
        <p:grpSpPr>
          <a:xfrm>
            <a:off x="2667029" y="2356333"/>
            <a:ext cx="294491" cy="263765"/>
            <a:chOff x="1735567" y="2420241"/>
            <a:chExt cx="417718" cy="372866"/>
          </a:xfrm>
        </p:grpSpPr>
        <p:sp>
          <p:nvSpPr>
            <p:cNvPr id="7939" name="Google Shape;7939;p82"/>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40" name="Google Shape;7940;p82"/>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41" name="Google Shape;7941;p82"/>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42" name="Google Shape;7942;p82"/>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43" name="Google Shape;7943;p82"/>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44" name="Google Shape;7944;p82"/>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45" name="Google Shape;7945;p82"/>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46" name="Google Shape;7946;p82"/>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47" name="Google Shape;7947;p82"/>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48" name="Google Shape;7948;p82"/>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49" name="Google Shape;7949;p82"/>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50" name="Google Shape;7950;p82"/>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951" name="Google Shape;7951;p82"/>
          <p:cNvGrpSpPr/>
          <p:nvPr/>
        </p:nvGrpSpPr>
        <p:grpSpPr>
          <a:xfrm>
            <a:off x="2758134" y="3368009"/>
            <a:ext cx="112357" cy="218513"/>
            <a:chOff x="2743084" y="4299590"/>
            <a:chExt cx="159372" cy="308896"/>
          </a:xfrm>
        </p:grpSpPr>
        <p:sp>
          <p:nvSpPr>
            <p:cNvPr id="7952" name="Google Shape;7952;p82"/>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53" name="Google Shape;7953;p82"/>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54" name="Google Shape;7954;p82"/>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55" name="Google Shape;7955;p82"/>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56" name="Google Shape;7956;p82"/>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57" name="Google Shape;7957;p82"/>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58" name="Google Shape;7958;p82"/>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59" name="Google Shape;7959;p82"/>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60" name="Google Shape;7960;p82"/>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61" name="Google Shape;7961;p82"/>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62" name="Google Shape;7962;p82"/>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63" name="Google Shape;7963;p82"/>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64" name="Google Shape;7964;p82"/>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65" name="Google Shape;7965;p82"/>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66" name="Google Shape;7966;p82"/>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967" name="Google Shape;7967;p82"/>
          <p:cNvGrpSpPr/>
          <p:nvPr/>
        </p:nvGrpSpPr>
        <p:grpSpPr>
          <a:xfrm>
            <a:off x="2688905" y="2699528"/>
            <a:ext cx="250892" cy="234155"/>
            <a:chOff x="3513632" y="2908572"/>
            <a:chExt cx="355876" cy="331007"/>
          </a:xfrm>
        </p:grpSpPr>
        <p:sp>
          <p:nvSpPr>
            <p:cNvPr id="7968" name="Google Shape;7968;p82"/>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69" name="Google Shape;7969;p82"/>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70" name="Google Shape;7970;p82"/>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71" name="Google Shape;7971;p82"/>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72" name="Google Shape;7972;p82"/>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73" name="Google Shape;7973;p82"/>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74" name="Google Shape;7974;p82"/>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75" name="Google Shape;7975;p82"/>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76" name="Google Shape;7976;p82"/>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77" name="Google Shape;7977;p82"/>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78" name="Google Shape;7978;p82"/>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79" name="Google Shape;7979;p82"/>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80" name="Google Shape;7980;p82"/>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81" name="Google Shape;7981;p82"/>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82" name="Google Shape;7982;p82"/>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83" name="Google Shape;7983;p82"/>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984" name="Google Shape;7984;p82"/>
          <p:cNvGrpSpPr/>
          <p:nvPr/>
        </p:nvGrpSpPr>
        <p:grpSpPr>
          <a:xfrm>
            <a:off x="2043052" y="2037901"/>
            <a:ext cx="261593" cy="238018"/>
            <a:chOff x="2635523" y="1515584"/>
            <a:chExt cx="371054" cy="336469"/>
          </a:xfrm>
        </p:grpSpPr>
        <p:sp>
          <p:nvSpPr>
            <p:cNvPr id="7985" name="Google Shape;7985;p82"/>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86" name="Google Shape;7986;p82"/>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87" name="Google Shape;7987;p82"/>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88" name="Google Shape;7988;p82"/>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89" name="Google Shape;7989;p82"/>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90" name="Google Shape;7990;p82"/>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91" name="Google Shape;7991;p82"/>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7992" name="Google Shape;7992;p82"/>
          <p:cNvGrpSpPr/>
          <p:nvPr/>
        </p:nvGrpSpPr>
        <p:grpSpPr>
          <a:xfrm>
            <a:off x="2085610" y="3027805"/>
            <a:ext cx="176321" cy="238241"/>
            <a:chOff x="916019" y="3821606"/>
            <a:chExt cx="250100" cy="336785"/>
          </a:xfrm>
        </p:grpSpPr>
        <p:sp>
          <p:nvSpPr>
            <p:cNvPr id="7993" name="Google Shape;7993;p82"/>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94" name="Google Shape;7994;p82"/>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95" name="Google Shape;7995;p82"/>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96" name="Google Shape;7996;p82"/>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97" name="Google Shape;7997;p82"/>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98" name="Google Shape;7998;p82"/>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7999" name="Google Shape;7999;p82"/>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00" name="Google Shape;8000;p82"/>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01" name="Google Shape;8001;p82"/>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02" name="Google Shape;8002;p82"/>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03" name="Google Shape;8003;p82"/>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04" name="Google Shape;8004;p82"/>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05" name="Google Shape;8005;p82"/>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006" name="Google Shape;8006;p82"/>
          <p:cNvGrpSpPr/>
          <p:nvPr/>
        </p:nvGrpSpPr>
        <p:grpSpPr>
          <a:xfrm>
            <a:off x="2054869" y="2369002"/>
            <a:ext cx="237803" cy="238427"/>
            <a:chOff x="882590" y="2438360"/>
            <a:chExt cx="337310" cy="337047"/>
          </a:xfrm>
        </p:grpSpPr>
        <p:sp>
          <p:nvSpPr>
            <p:cNvPr id="8007" name="Google Shape;8007;p82"/>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08" name="Google Shape;8008;p82"/>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09" name="Google Shape;8009;p82"/>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10" name="Google Shape;8010;p82"/>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11" name="Google Shape;8011;p82"/>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12" name="Google Shape;8012;p82"/>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13" name="Google Shape;8013;p82"/>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14" name="Google Shape;8014;p82"/>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15" name="Google Shape;8015;p82"/>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16" name="Google Shape;8016;p82"/>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17" name="Google Shape;8017;p82"/>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18" name="Google Shape;8018;p82"/>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19" name="Google Shape;8019;p82"/>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20" name="Google Shape;8020;p82"/>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21" name="Google Shape;8021;p82"/>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22" name="Google Shape;8022;p82"/>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23" name="Google Shape;8023;p82"/>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24" name="Google Shape;8024;p82"/>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25" name="Google Shape;8025;p82"/>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26" name="Google Shape;8026;p82"/>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27" name="Google Shape;8027;p82"/>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28" name="Google Shape;8028;p82"/>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29" name="Google Shape;8029;p82"/>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30" name="Google Shape;8030;p82"/>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031" name="Google Shape;8031;p82"/>
          <p:cNvGrpSpPr/>
          <p:nvPr/>
        </p:nvGrpSpPr>
        <p:grpSpPr>
          <a:xfrm>
            <a:off x="2040385" y="3344715"/>
            <a:ext cx="266851" cy="265103"/>
            <a:chOff x="1752137" y="4266608"/>
            <a:chExt cx="378512" cy="374756"/>
          </a:xfrm>
        </p:grpSpPr>
        <p:sp>
          <p:nvSpPr>
            <p:cNvPr id="8032" name="Google Shape;8032;p82"/>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33" name="Google Shape;8033;p82"/>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34" name="Google Shape;8034;p82"/>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35" name="Google Shape;8035;p82"/>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36" name="Google Shape;8036;p82"/>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37" name="Google Shape;8037;p82"/>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38" name="Google Shape;8038;p82"/>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39" name="Google Shape;8039;p82"/>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40" name="Google Shape;8040;p82"/>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41" name="Google Shape;8041;p82"/>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42" name="Google Shape;8042;p82"/>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43" name="Google Shape;8043;p82"/>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44" name="Google Shape;8044;p82"/>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45" name="Google Shape;8045;p82"/>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46" name="Google Shape;8046;p82"/>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47" name="Google Shape;8047;p82"/>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48" name="Google Shape;8048;p82"/>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49" name="Google Shape;8049;p82"/>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50" name="Google Shape;8050;p8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51" name="Google Shape;8051;p8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52" name="Google Shape;8052;p82"/>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053" name="Google Shape;8053;p82"/>
          <p:cNvGrpSpPr/>
          <p:nvPr/>
        </p:nvGrpSpPr>
        <p:grpSpPr>
          <a:xfrm>
            <a:off x="2090742" y="2684054"/>
            <a:ext cx="166212" cy="265103"/>
            <a:chOff x="2694083" y="2888430"/>
            <a:chExt cx="235762" cy="374756"/>
          </a:xfrm>
        </p:grpSpPr>
        <p:sp>
          <p:nvSpPr>
            <p:cNvPr id="8054" name="Google Shape;8054;p82"/>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55" name="Google Shape;8055;p82"/>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56" name="Google Shape;8056;p82"/>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57" name="Google Shape;8057;p82"/>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58" name="Google Shape;8058;p82"/>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59" name="Google Shape;8059;p82"/>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60" name="Google Shape;8060;p82"/>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61" name="Google Shape;8061;p82"/>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62" name="Google Shape;8062;p82"/>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063" name="Google Shape;8063;p82"/>
          <p:cNvGrpSpPr/>
          <p:nvPr/>
        </p:nvGrpSpPr>
        <p:grpSpPr>
          <a:xfrm>
            <a:off x="830542" y="2028585"/>
            <a:ext cx="181264" cy="256650"/>
            <a:chOff x="908482" y="1502585"/>
            <a:chExt cx="257112" cy="362808"/>
          </a:xfrm>
        </p:grpSpPr>
        <p:sp>
          <p:nvSpPr>
            <p:cNvPr id="8064" name="Google Shape;8064;p82"/>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65" name="Google Shape;8065;p82"/>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66" name="Google Shape;8066;p82"/>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67" name="Google Shape;8067;p82"/>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68" name="Google Shape;8068;p82"/>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69" name="Google Shape;8069;p82"/>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70" name="Google Shape;8070;p82"/>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71" name="Google Shape;8071;p82"/>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72" name="Google Shape;8072;p82"/>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73" name="Google Shape;8073;p82"/>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74" name="Google Shape;8074;p82"/>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75" name="Google Shape;8075;p82"/>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76" name="Google Shape;8076;p82"/>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77" name="Google Shape;8077;p82"/>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78" name="Google Shape;8078;p82"/>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79" name="Google Shape;8079;p82"/>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80" name="Google Shape;8080;p82"/>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81" name="Google Shape;8081;p82"/>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82" name="Google Shape;8082;p82"/>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83" name="Google Shape;8083;p82"/>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084" name="Google Shape;8084;p82"/>
          <p:cNvGrpSpPr/>
          <p:nvPr/>
        </p:nvGrpSpPr>
        <p:grpSpPr>
          <a:xfrm>
            <a:off x="800869" y="3031995"/>
            <a:ext cx="240765" cy="229901"/>
            <a:chOff x="2650597" y="3381777"/>
            <a:chExt cx="341511" cy="324994"/>
          </a:xfrm>
        </p:grpSpPr>
        <p:sp>
          <p:nvSpPr>
            <p:cNvPr id="8085" name="Google Shape;8085;p82"/>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86" name="Google Shape;8086;p82"/>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87" name="Google Shape;8087;p82"/>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88" name="Google Shape;8088;p82"/>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89" name="Google Shape;8089;p82"/>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90" name="Google Shape;8090;p82"/>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91" name="Google Shape;8091;p82"/>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92" name="Google Shape;8092;p82"/>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93" name="Google Shape;8093;p82"/>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94" name="Google Shape;8094;p82"/>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95" name="Google Shape;8095;p82"/>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96" name="Google Shape;8096;p82"/>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97" name="Google Shape;8097;p82"/>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98" name="Google Shape;8098;p82"/>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099" name="Google Shape;8099;p82"/>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00" name="Google Shape;8100;p82"/>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01" name="Google Shape;8101;p82"/>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02" name="Google Shape;8102;p82"/>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03" name="Google Shape;8103;p82"/>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04" name="Google Shape;8104;p82"/>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05" name="Google Shape;8105;p82"/>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06" name="Google Shape;8106;p82"/>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07" name="Google Shape;8107;p82"/>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08" name="Google Shape;8108;p82"/>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09" name="Google Shape;8109;p82"/>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10" name="Google Shape;8110;p82"/>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11" name="Google Shape;8111;p82"/>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12" name="Google Shape;8112;p82"/>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13" name="Google Shape;8113;p82"/>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14" name="Google Shape;8114;p82"/>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15" name="Google Shape;8115;p82"/>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16" name="Google Shape;8116;p82"/>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17" name="Google Shape;8117;p82"/>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18" name="Google Shape;8118;p82"/>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19" name="Google Shape;8119;p82"/>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120" name="Google Shape;8120;p82"/>
          <p:cNvGrpSpPr/>
          <p:nvPr/>
        </p:nvGrpSpPr>
        <p:grpSpPr>
          <a:xfrm>
            <a:off x="808737" y="2392298"/>
            <a:ext cx="225029" cy="191875"/>
            <a:chOff x="2659157" y="2017412"/>
            <a:chExt cx="319190" cy="271240"/>
          </a:xfrm>
        </p:grpSpPr>
        <p:sp>
          <p:nvSpPr>
            <p:cNvPr id="8121" name="Google Shape;8121;p82"/>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22" name="Google Shape;8122;p82"/>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23" name="Google Shape;8123;p82"/>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24" name="Google Shape;8124;p82"/>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25" name="Google Shape;8125;p82"/>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26" name="Google Shape;8126;p82"/>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27" name="Google Shape;8127;p82"/>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28" name="Google Shape;8128;p82"/>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29" name="Google Shape;8129;p82"/>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30" name="Google Shape;8130;p82"/>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31" name="Google Shape;8131;p82"/>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32" name="Google Shape;8132;p82"/>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33" name="Google Shape;8133;p82"/>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34" name="Google Shape;8134;p82"/>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35" name="Google Shape;8135;p82"/>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36" name="Google Shape;8136;p82"/>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37" name="Google Shape;8137;p82"/>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38" name="Google Shape;8138;p82"/>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39" name="Google Shape;8139;p82"/>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40" name="Google Shape;8140;p82"/>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41" name="Google Shape;8141;p82"/>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42" name="Google Shape;8142;p82"/>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43" name="Google Shape;8143;p82"/>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44" name="Google Shape;8144;p82"/>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45" name="Google Shape;8145;p82"/>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46" name="Google Shape;8146;p82"/>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147" name="Google Shape;8147;p82"/>
          <p:cNvGrpSpPr/>
          <p:nvPr/>
        </p:nvGrpSpPr>
        <p:grpSpPr>
          <a:xfrm>
            <a:off x="789081" y="2698998"/>
            <a:ext cx="264185" cy="235213"/>
            <a:chOff x="849686" y="2909570"/>
            <a:chExt cx="374730" cy="332504"/>
          </a:xfrm>
        </p:grpSpPr>
        <p:sp>
          <p:nvSpPr>
            <p:cNvPr id="8148" name="Google Shape;8148;p82"/>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49" name="Google Shape;8149;p82"/>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50" name="Google Shape;8150;p82"/>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51" name="Google Shape;8151;p82"/>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52" name="Google Shape;8152;p82"/>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53" name="Google Shape;8153;p82"/>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54" name="Google Shape;8154;p82"/>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55" name="Google Shape;8155;p82"/>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56" name="Google Shape;8156;p82"/>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57" name="Google Shape;8157;p82"/>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58" name="Google Shape;8158;p82"/>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159" name="Google Shape;8159;p82"/>
          <p:cNvGrpSpPr/>
          <p:nvPr/>
        </p:nvGrpSpPr>
        <p:grpSpPr>
          <a:xfrm>
            <a:off x="1411453" y="2028632"/>
            <a:ext cx="255687" cy="256558"/>
            <a:chOff x="1751901" y="1502716"/>
            <a:chExt cx="362677" cy="362677"/>
          </a:xfrm>
        </p:grpSpPr>
        <p:sp>
          <p:nvSpPr>
            <p:cNvPr id="8160" name="Google Shape;8160;p82"/>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61" name="Google Shape;8161;p82"/>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62" name="Google Shape;8162;p82"/>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63" name="Google Shape;8163;p82"/>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64" name="Google Shape;8164;p82"/>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65" name="Google Shape;8165;p82"/>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66" name="Google Shape;8166;p82"/>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67" name="Google Shape;8167;p82"/>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68" name="Google Shape;8168;p82"/>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69" name="Google Shape;8169;p82"/>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70" name="Google Shape;8170;p82"/>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71" name="Google Shape;8171;p82"/>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72" name="Google Shape;8172;p82"/>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73" name="Google Shape;8173;p82"/>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74" name="Google Shape;8174;p82"/>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75" name="Google Shape;8175;p82"/>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76" name="Google Shape;8176;p82"/>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77" name="Google Shape;8177;p82"/>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78" name="Google Shape;8178;p82"/>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179" name="Google Shape;8179;p82"/>
          <p:cNvGrpSpPr/>
          <p:nvPr/>
        </p:nvGrpSpPr>
        <p:grpSpPr>
          <a:xfrm>
            <a:off x="1426508" y="3034020"/>
            <a:ext cx="225733" cy="225851"/>
            <a:chOff x="3544540" y="3380963"/>
            <a:chExt cx="320188" cy="319269"/>
          </a:xfrm>
        </p:grpSpPr>
        <p:sp>
          <p:nvSpPr>
            <p:cNvPr id="8180" name="Google Shape;8180;p82"/>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81" name="Google Shape;8181;p82"/>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82" name="Google Shape;8182;p82"/>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83" name="Google Shape;8183;p82"/>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84" name="Google Shape;8184;p82"/>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85" name="Google Shape;8185;p82"/>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86" name="Google Shape;8186;p82"/>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87" name="Google Shape;8187;p82"/>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88" name="Google Shape;8188;p82"/>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89" name="Google Shape;8189;p82"/>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90" name="Google Shape;8190;p82"/>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91" name="Google Shape;8191;p82"/>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92" name="Google Shape;8192;p82"/>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93" name="Google Shape;8193;p82"/>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94" name="Google Shape;8194;p82"/>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95" name="Google Shape;8195;p82"/>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196" name="Google Shape;8196;p82"/>
          <p:cNvGrpSpPr/>
          <p:nvPr/>
        </p:nvGrpSpPr>
        <p:grpSpPr>
          <a:xfrm>
            <a:off x="1432794" y="2355600"/>
            <a:ext cx="213162" cy="265270"/>
            <a:chOff x="3573426" y="1965628"/>
            <a:chExt cx="302358" cy="374993"/>
          </a:xfrm>
        </p:grpSpPr>
        <p:sp>
          <p:nvSpPr>
            <p:cNvPr id="8197" name="Google Shape;8197;p82"/>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98" name="Google Shape;8198;p82"/>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199" name="Google Shape;8199;p82"/>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00" name="Google Shape;8200;p82"/>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01" name="Google Shape;8201;p82"/>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02" name="Google Shape;8202;p82"/>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03" name="Google Shape;8203;p82"/>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04" name="Google Shape;8204;p82"/>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05" name="Google Shape;8205;p82"/>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06" name="Google Shape;8206;p82"/>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07" name="Google Shape;8207;p82"/>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08" name="Google Shape;8208;p82"/>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09" name="Google Shape;8209;p82"/>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10" name="Google Shape;8210;p82"/>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11" name="Google Shape;8211;p82"/>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12" name="Google Shape;8212;p82"/>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13" name="Google Shape;8213;p82"/>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14" name="Google Shape;8214;p82"/>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15" name="Google Shape;8215;p82"/>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16" name="Google Shape;8216;p82"/>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17" name="Google Shape;8217;p82"/>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18" name="Google Shape;8218;p82"/>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19" name="Google Shape;8219;p82"/>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20" name="Google Shape;8220;p82"/>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21" name="Google Shape;8221;p82"/>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22" name="Google Shape;8222;p82"/>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23" name="Google Shape;8223;p82"/>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24" name="Google Shape;8224;p82"/>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25" name="Google Shape;8225;p82"/>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26" name="Google Shape;8226;p82"/>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27" name="Google Shape;8227;p82"/>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28" name="Google Shape;8228;p82"/>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29" name="Google Shape;8229;p82"/>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30" name="Google Shape;8230;p82"/>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31" name="Google Shape;8231;p82"/>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32" name="Google Shape;8232;p82"/>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33" name="Google Shape;8233;p82"/>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34" name="Google Shape;8234;p82"/>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35" name="Google Shape;8235;p82"/>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36" name="Google Shape;8236;p82"/>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37" name="Google Shape;8237;p82"/>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38" name="Google Shape;8238;p82"/>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39" name="Google Shape;8239;p82"/>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40" name="Google Shape;8240;p82"/>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41" name="Google Shape;8241;p82"/>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42" name="Google Shape;8242;p82"/>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43" name="Google Shape;8243;p82"/>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244" name="Google Shape;8244;p82"/>
          <p:cNvGrpSpPr/>
          <p:nvPr/>
        </p:nvGrpSpPr>
        <p:grpSpPr>
          <a:xfrm>
            <a:off x="1413183" y="3367211"/>
            <a:ext cx="252151" cy="220111"/>
            <a:chOff x="871534" y="4300588"/>
            <a:chExt cx="357661" cy="311155"/>
          </a:xfrm>
        </p:grpSpPr>
        <p:sp>
          <p:nvSpPr>
            <p:cNvPr id="8245" name="Google Shape;8245;p82"/>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46" name="Google Shape;8246;p82"/>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47" name="Google Shape;8247;p82"/>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48" name="Google Shape;8248;p82"/>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49" name="Google Shape;8249;p82"/>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50" name="Google Shape;8250;p82"/>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51" name="Google Shape;8251;p82"/>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52" name="Google Shape;8252;p82"/>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53" name="Google Shape;8253;p82"/>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54" name="Google Shape;8254;p82"/>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55" name="Google Shape;8255;p82"/>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56" name="Google Shape;8256;p82"/>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57" name="Google Shape;8257;p82"/>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58" name="Google Shape;8258;p82"/>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59" name="Google Shape;8259;p82"/>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60" name="Google Shape;8260;p82"/>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61" name="Google Shape;8261;p82"/>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62" name="Google Shape;8262;p82"/>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63" name="Google Shape;8263;p82"/>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64" name="Google Shape;8264;p82"/>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65" name="Google Shape;8265;p82"/>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266" name="Google Shape;8266;p82"/>
          <p:cNvGrpSpPr/>
          <p:nvPr/>
        </p:nvGrpSpPr>
        <p:grpSpPr>
          <a:xfrm>
            <a:off x="1407204" y="2692682"/>
            <a:ext cx="264185" cy="247845"/>
            <a:chOff x="1737326" y="2900773"/>
            <a:chExt cx="374730" cy="350361"/>
          </a:xfrm>
        </p:grpSpPr>
        <p:sp>
          <p:nvSpPr>
            <p:cNvPr id="8267" name="Google Shape;8267;p82"/>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68" name="Google Shape;8268;p82"/>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69" name="Google Shape;8269;p82"/>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70" name="Google Shape;8270;p82"/>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71" name="Google Shape;8271;p82"/>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72" name="Google Shape;8272;p82"/>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73" name="Google Shape;8273;p82"/>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74" name="Google Shape;8274;p82"/>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75" name="Google Shape;8275;p82"/>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76" name="Google Shape;8276;p82"/>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77" name="Google Shape;8277;p82"/>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78" name="Google Shape;8278;p82"/>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79" name="Google Shape;8279;p82"/>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80" name="Google Shape;8280;p82"/>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81" name="Google Shape;8281;p82"/>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82" name="Google Shape;8282;p82"/>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83" name="Google Shape;8283;p82"/>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284" name="Google Shape;8284;p82"/>
          <p:cNvGrpSpPr/>
          <p:nvPr/>
        </p:nvGrpSpPr>
        <p:grpSpPr>
          <a:xfrm>
            <a:off x="3633983" y="2021403"/>
            <a:ext cx="296435" cy="270973"/>
            <a:chOff x="1277409" y="1961347"/>
            <a:chExt cx="420475" cy="383055"/>
          </a:xfrm>
        </p:grpSpPr>
        <p:sp>
          <p:nvSpPr>
            <p:cNvPr id="8285" name="Google Shape;8285;p82"/>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86" name="Google Shape;8286;p82"/>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87" name="Google Shape;8287;p82"/>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88" name="Google Shape;8288;p82"/>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89" name="Google Shape;8289;p82"/>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90" name="Google Shape;8290;p82"/>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91" name="Google Shape;8291;p82"/>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92" name="Google Shape;8292;p82"/>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93" name="Google Shape;8293;p82"/>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94" name="Google Shape;8294;p82"/>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95" name="Google Shape;8295;p82"/>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96" name="Google Shape;8296;p82"/>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97" name="Google Shape;8297;p82"/>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98" name="Google Shape;8298;p82"/>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299" name="Google Shape;8299;p82"/>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00" name="Google Shape;8300;p82"/>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01" name="Google Shape;8301;p82"/>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02" name="Google Shape;8302;p82"/>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03" name="Google Shape;8303;p82"/>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04" name="Google Shape;8304;p82"/>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05" name="Google Shape;8305;p82"/>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06" name="Google Shape;8306;p82"/>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07" name="Google Shape;8307;p82"/>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08" name="Google Shape;8308;p82"/>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09" name="Google Shape;8309;p82"/>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10" name="Google Shape;8310;p82"/>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11" name="Google Shape;8311;p82"/>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312" name="Google Shape;8312;p82"/>
          <p:cNvGrpSpPr/>
          <p:nvPr/>
        </p:nvGrpSpPr>
        <p:grpSpPr>
          <a:xfrm>
            <a:off x="3662054" y="3026291"/>
            <a:ext cx="240451" cy="241269"/>
            <a:chOff x="3117788" y="3812546"/>
            <a:chExt cx="341065" cy="341065"/>
          </a:xfrm>
        </p:grpSpPr>
        <p:sp>
          <p:nvSpPr>
            <p:cNvPr id="8313" name="Google Shape;8313;p82"/>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14" name="Google Shape;8314;p82"/>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15" name="Google Shape;8315;p82"/>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16" name="Google Shape;8316;p82"/>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17" name="Google Shape;8317;p82"/>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18" name="Google Shape;8318;p82"/>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319" name="Google Shape;8319;p82"/>
          <p:cNvGrpSpPr/>
          <p:nvPr/>
        </p:nvGrpSpPr>
        <p:grpSpPr>
          <a:xfrm>
            <a:off x="3660378" y="2366169"/>
            <a:ext cx="243802" cy="244093"/>
            <a:chOff x="3105998" y="2433240"/>
            <a:chExt cx="345818" cy="345056"/>
          </a:xfrm>
        </p:grpSpPr>
        <p:sp>
          <p:nvSpPr>
            <p:cNvPr id="8320" name="Google Shape;8320;p82"/>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21" name="Google Shape;8321;p82"/>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22" name="Google Shape;8322;p82"/>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23" name="Google Shape;8323;p82"/>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24" name="Google Shape;8324;p82"/>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25" name="Google Shape;8325;p82"/>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26" name="Google Shape;8326;p82"/>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27" name="Google Shape;8327;p82"/>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28" name="Google Shape;8328;p82"/>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29" name="Google Shape;8329;p82"/>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30" name="Google Shape;8330;p82"/>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331" name="Google Shape;8331;p82"/>
          <p:cNvGrpSpPr/>
          <p:nvPr/>
        </p:nvGrpSpPr>
        <p:grpSpPr>
          <a:xfrm>
            <a:off x="3663073" y="3363142"/>
            <a:ext cx="238488" cy="228247"/>
            <a:chOff x="3994400" y="4299932"/>
            <a:chExt cx="338281" cy="322657"/>
          </a:xfrm>
        </p:grpSpPr>
        <p:sp>
          <p:nvSpPr>
            <p:cNvPr id="8332" name="Google Shape;8332;p82"/>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33" name="Google Shape;8333;p82"/>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34" name="Google Shape;8334;p82"/>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35" name="Google Shape;8335;p82"/>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36" name="Google Shape;8336;p82"/>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37" name="Google Shape;8337;p82"/>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38" name="Google Shape;8338;p82"/>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39" name="Google Shape;8339;p82"/>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340" name="Google Shape;8340;p82"/>
          <p:cNvGrpSpPr/>
          <p:nvPr/>
        </p:nvGrpSpPr>
        <p:grpSpPr>
          <a:xfrm>
            <a:off x="3674027" y="2699061"/>
            <a:ext cx="216346" cy="235046"/>
            <a:chOff x="1330690" y="3377024"/>
            <a:chExt cx="306874" cy="332268"/>
          </a:xfrm>
        </p:grpSpPr>
        <p:sp>
          <p:nvSpPr>
            <p:cNvPr id="8341" name="Google Shape;8341;p82"/>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42" name="Google Shape;8342;p82"/>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43" name="Google Shape;8343;p82"/>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44" name="Google Shape;8344;p82"/>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45" name="Google Shape;8345;p8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46" name="Google Shape;8346;p8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47" name="Google Shape;8347;p8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48" name="Google Shape;8348;p8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49" name="Google Shape;8349;p8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50" name="Google Shape;8350;p82"/>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51" name="Google Shape;8351;p8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52" name="Google Shape;8352;p82"/>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53" name="Google Shape;8353;p8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54" name="Google Shape;8354;p82"/>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55" name="Google Shape;8355;p8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56" name="Google Shape;8356;p82"/>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57" name="Google Shape;8357;p82"/>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58" name="Google Shape;8358;p82"/>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59" name="Google Shape;8359;p82"/>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360" name="Google Shape;8360;p82"/>
          <p:cNvGrpSpPr/>
          <p:nvPr/>
        </p:nvGrpSpPr>
        <p:grpSpPr>
          <a:xfrm>
            <a:off x="3331019" y="2028137"/>
            <a:ext cx="244690" cy="257505"/>
            <a:chOff x="863499" y="1970906"/>
            <a:chExt cx="347078" cy="364016"/>
          </a:xfrm>
        </p:grpSpPr>
        <p:sp>
          <p:nvSpPr>
            <p:cNvPr id="8361" name="Google Shape;8361;p82"/>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62" name="Google Shape;8362;p82"/>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63" name="Google Shape;8363;p82"/>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64" name="Google Shape;8364;p82"/>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65" name="Google Shape;8365;p82"/>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66" name="Google Shape;8366;p82"/>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67" name="Google Shape;8367;p82"/>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68" name="Google Shape;8368;p82"/>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69" name="Google Shape;8369;p82"/>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70" name="Google Shape;8370;p82"/>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71" name="Google Shape;8371;p82"/>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72" name="Google Shape;8372;p82"/>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73" name="Google Shape;8373;p82"/>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74" name="Google Shape;8374;p82"/>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375" name="Google Shape;8375;p82"/>
          <p:cNvGrpSpPr/>
          <p:nvPr/>
        </p:nvGrpSpPr>
        <p:grpSpPr>
          <a:xfrm>
            <a:off x="3305225" y="3031446"/>
            <a:ext cx="296435" cy="230959"/>
            <a:chOff x="2617693" y="3817325"/>
            <a:chExt cx="420475" cy="326491"/>
          </a:xfrm>
        </p:grpSpPr>
        <p:sp>
          <p:nvSpPr>
            <p:cNvPr id="8376" name="Google Shape;8376;p82"/>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77" name="Google Shape;8377;p82"/>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78" name="Google Shape;8378;p82"/>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79" name="Google Shape;8379;p82"/>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80" name="Google Shape;8380;p82"/>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81" name="Google Shape;8381;p82"/>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82" name="Google Shape;8382;p82"/>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83" name="Google Shape;8383;p82"/>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84" name="Google Shape;8384;p82"/>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85" name="Google Shape;8385;p82"/>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86" name="Google Shape;8386;p82"/>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87" name="Google Shape;8387;p82"/>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88" name="Google Shape;8388;p82"/>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89" name="Google Shape;8389;p82"/>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90" name="Google Shape;8390;p82"/>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91" name="Google Shape;8391;p82"/>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92" name="Google Shape;8392;p82"/>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393" name="Google Shape;8393;p82"/>
          <p:cNvGrpSpPr/>
          <p:nvPr/>
        </p:nvGrpSpPr>
        <p:grpSpPr>
          <a:xfrm>
            <a:off x="3332162" y="2367721"/>
            <a:ext cx="242561" cy="240991"/>
            <a:chOff x="2661416" y="2422342"/>
            <a:chExt cx="344059" cy="340671"/>
          </a:xfrm>
        </p:grpSpPr>
        <p:sp>
          <p:nvSpPr>
            <p:cNvPr id="8394" name="Google Shape;8394;p82"/>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95" name="Google Shape;8395;p82"/>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96" name="Google Shape;8396;p82"/>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97" name="Google Shape;8397;p82"/>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98" name="Google Shape;8398;p82"/>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399" name="Google Shape;8399;p82"/>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00" name="Google Shape;8400;p82"/>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01" name="Google Shape;8401;p82"/>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02" name="Google Shape;8402;p82"/>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03" name="Google Shape;8403;p82"/>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04" name="Google Shape;8404;p82"/>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05" name="Google Shape;8405;p82"/>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06" name="Google Shape;8406;p82"/>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407" name="Google Shape;8407;p82"/>
          <p:cNvGrpSpPr/>
          <p:nvPr/>
        </p:nvGrpSpPr>
        <p:grpSpPr>
          <a:xfrm>
            <a:off x="3364970" y="3367963"/>
            <a:ext cx="177024" cy="218606"/>
            <a:chOff x="3599318" y="4299590"/>
            <a:chExt cx="251098" cy="309028"/>
          </a:xfrm>
        </p:grpSpPr>
        <p:sp>
          <p:nvSpPr>
            <p:cNvPr id="8408" name="Google Shape;8408;p82"/>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09" name="Google Shape;8409;p82"/>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10" name="Google Shape;8410;p82"/>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11" name="Google Shape;8411;p82"/>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12" name="Google Shape;8412;p82"/>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13" name="Google Shape;8413;p82"/>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414" name="Google Shape;8414;p82"/>
          <p:cNvGrpSpPr/>
          <p:nvPr/>
        </p:nvGrpSpPr>
        <p:grpSpPr>
          <a:xfrm>
            <a:off x="3332519" y="2692356"/>
            <a:ext cx="241691" cy="248458"/>
            <a:chOff x="870773" y="3357985"/>
            <a:chExt cx="342824" cy="351228"/>
          </a:xfrm>
        </p:grpSpPr>
        <p:sp>
          <p:nvSpPr>
            <p:cNvPr id="8415" name="Google Shape;8415;p82"/>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16" name="Google Shape;8416;p82"/>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17" name="Google Shape;8417;p82"/>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18" name="Google Shape;8418;p82"/>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19" name="Google Shape;8419;p82"/>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20" name="Google Shape;8420;p82"/>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21" name="Google Shape;8421;p82"/>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22" name="Google Shape;8422;p82"/>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423" name="Google Shape;8423;p82"/>
          <p:cNvGrpSpPr/>
          <p:nvPr/>
        </p:nvGrpSpPr>
        <p:grpSpPr>
          <a:xfrm>
            <a:off x="1104830" y="2028632"/>
            <a:ext cx="255872" cy="256558"/>
            <a:chOff x="1303537" y="1502716"/>
            <a:chExt cx="362939" cy="362677"/>
          </a:xfrm>
        </p:grpSpPr>
        <p:sp>
          <p:nvSpPr>
            <p:cNvPr id="8424" name="Google Shape;8424;p82"/>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25" name="Google Shape;8425;p82"/>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26" name="Google Shape;8426;p82"/>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27" name="Google Shape;8427;p82"/>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28" name="Google Shape;8428;p82"/>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29" name="Google Shape;8429;p82"/>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30" name="Google Shape;8430;p82"/>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31" name="Google Shape;8431;p82"/>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32" name="Google Shape;8432;p82"/>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33" name="Google Shape;8433;p82"/>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34" name="Google Shape;8434;p82"/>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435" name="Google Shape;8435;p82"/>
          <p:cNvGrpSpPr/>
          <p:nvPr/>
        </p:nvGrpSpPr>
        <p:grpSpPr>
          <a:xfrm>
            <a:off x="1108101" y="3029960"/>
            <a:ext cx="249485" cy="233969"/>
            <a:chOff x="3084386" y="3389340"/>
            <a:chExt cx="353880" cy="330745"/>
          </a:xfrm>
        </p:grpSpPr>
        <p:sp>
          <p:nvSpPr>
            <p:cNvPr id="8436" name="Google Shape;8436;p82"/>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37" name="Google Shape;8437;p82"/>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38" name="Google Shape;8438;p82"/>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39" name="Google Shape;8439;p82"/>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40" name="Google Shape;8440;p82"/>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41" name="Google Shape;8441;p82"/>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42" name="Google Shape;8442;p82"/>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43" name="Google Shape;8443;p82"/>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44" name="Google Shape;8444;p82"/>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45" name="Google Shape;8445;p82"/>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46" name="Google Shape;8446;p82"/>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47" name="Google Shape;8447;p82"/>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448" name="Google Shape;8448;p82"/>
          <p:cNvGrpSpPr/>
          <p:nvPr/>
        </p:nvGrpSpPr>
        <p:grpSpPr>
          <a:xfrm>
            <a:off x="1120422" y="2375328"/>
            <a:ext cx="224844" cy="225814"/>
            <a:chOff x="3111775" y="1993516"/>
            <a:chExt cx="318928" cy="319217"/>
          </a:xfrm>
        </p:grpSpPr>
        <p:sp>
          <p:nvSpPr>
            <p:cNvPr id="8449" name="Google Shape;8449;p82"/>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50" name="Google Shape;8450;p82"/>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51" name="Google Shape;8451;p82"/>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52" name="Google Shape;8452;p82"/>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53" name="Google Shape;8453;p82"/>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54" name="Google Shape;8454;p82"/>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55" name="Google Shape;8455;p82"/>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56" name="Google Shape;8456;p82"/>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57" name="Google Shape;8457;p82"/>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58" name="Google Shape;8458;p82"/>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59" name="Google Shape;8459;p82"/>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60" name="Google Shape;8460;p82"/>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61" name="Google Shape;8461;p82"/>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62" name="Google Shape;8462;p82"/>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63" name="Google Shape;8463;p82"/>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64" name="Google Shape;8464;p82"/>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65" name="Google Shape;8465;p82"/>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66" name="Google Shape;8466;p82"/>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67" name="Google Shape;8467;p82"/>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68" name="Google Shape;8468;p82"/>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69" name="Google Shape;8469;p82"/>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70" name="Google Shape;8470;p82"/>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71" name="Google Shape;8471;p82"/>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72" name="Google Shape;8472;p82"/>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73" name="Google Shape;8473;p82"/>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74" name="Google Shape;8474;p82"/>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75" name="Google Shape;8475;p82"/>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76" name="Google Shape;8476;p82"/>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77" name="Google Shape;8477;p82"/>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78" name="Google Shape;8478;p82"/>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479" name="Google Shape;8479;p82"/>
          <p:cNvGrpSpPr/>
          <p:nvPr/>
        </p:nvGrpSpPr>
        <p:grpSpPr>
          <a:xfrm>
            <a:off x="1100673" y="2720324"/>
            <a:ext cx="264185" cy="192562"/>
            <a:chOff x="1293506" y="2939716"/>
            <a:chExt cx="374730" cy="272211"/>
          </a:xfrm>
        </p:grpSpPr>
        <p:sp>
          <p:nvSpPr>
            <p:cNvPr id="8480" name="Google Shape;8480;p82"/>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81" name="Google Shape;8481;p82"/>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82" name="Google Shape;8482;p82"/>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83" name="Google Shape;8483;p82"/>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84" name="Google Shape;8484;p82"/>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85" name="Google Shape;8485;p82"/>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86" name="Google Shape;8486;p82"/>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87" name="Google Shape;8487;p82"/>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88" name="Google Shape;8488;p82"/>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89" name="Google Shape;8489;p82"/>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90" name="Google Shape;8490;p82"/>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91" name="Google Shape;8491;p82"/>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92" name="Google Shape;8492;p82"/>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93" name="Google Shape;8493;p82"/>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94" name="Google Shape;8494;p82"/>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95" name="Google Shape;8495;p82"/>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96" name="Google Shape;8496;p82"/>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97" name="Google Shape;8497;p82"/>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98" name="Google Shape;8498;p82"/>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499" name="Google Shape;8499;p82"/>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00" name="Google Shape;8500;p82"/>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01" name="Google Shape;8501;p82"/>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02" name="Google Shape;8502;p82"/>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03" name="Google Shape;8503;p82"/>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04" name="Google Shape;8504;p82"/>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05" name="Google Shape;8505;p82"/>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06" name="Google Shape;8506;p82"/>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07" name="Google Shape;8507;p82"/>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08" name="Google Shape;8508;p82"/>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09" name="Google Shape;8509;p82"/>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510" name="Google Shape;8510;p82"/>
          <p:cNvGrpSpPr/>
          <p:nvPr/>
        </p:nvGrpSpPr>
        <p:grpSpPr>
          <a:xfrm>
            <a:off x="2374935" y="2028632"/>
            <a:ext cx="235674" cy="256558"/>
            <a:chOff x="3095178" y="1502716"/>
            <a:chExt cx="334290" cy="362677"/>
          </a:xfrm>
        </p:grpSpPr>
        <p:sp>
          <p:nvSpPr>
            <p:cNvPr id="8511" name="Google Shape;8511;p82"/>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12" name="Google Shape;8512;p82"/>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13" name="Google Shape;8513;p82"/>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14" name="Google Shape;8514;p82"/>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15" name="Google Shape;8515;p82"/>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16" name="Google Shape;8516;p82"/>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17" name="Google Shape;8517;p82"/>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18" name="Google Shape;8518;p82"/>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19" name="Google Shape;8519;p82"/>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20" name="Google Shape;8520;p82"/>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21" name="Google Shape;8521;p82"/>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22" name="Google Shape;8522;p82"/>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23" name="Google Shape;8523;p82"/>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24" name="Google Shape;8524;p82"/>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25" name="Google Shape;8525;p82"/>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26" name="Google Shape;8526;p82"/>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27" name="Google Shape;8527;p82"/>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528" name="Google Shape;8528;p82"/>
          <p:cNvGrpSpPr/>
          <p:nvPr/>
        </p:nvGrpSpPr>
        <p:grpSpPr>
          <a:xfrm>
            <a:off x="2370618" y="3029449"/>
            <a:ext cx="244153" cy="234953"/>
            <a:chOff x="1314619" y="3821527"/>
            <a:chExt cx="346317" cy="332136"/>
          </a:xfrm>
        </p:grpSpPr>
        <p:sp>
          <p:nvSpPr>
            <p:cNvPr id="8529" name="Google Shape;8529;p82"/>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30" name="Google Shape;8530;p82"/>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31" name="Google Shape;8531;p82"/>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32" name="Google Shape;8532;p82"/>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33" name="Google Shape;8533;p82"/>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34" name="Google Shape;8534;p82"/>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35" name="Google Shape;8535;p82"/>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36" name="Google Shape;8536;p82"/>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537" name="Google Shape;8537;p82"/>
          <p:cNvGrpSpPr/>
          <p:nvPr/>
        </p:nvGrpSpPr>
        <p:grpSpPr>
          <a:xfrm>
            <a:off x="2350763" y="2373646"/>
            <a:ext cx="283864" cy="229139"/>
            <a:chOff x="1295502" y="2437362"/>
            <a:chExt cx="402645" cy="323917"/>
          </a:xfrm>
        </p:grpSpPr>
        <p:sp>
          <p:nvSpPr>
            <p:cNvPr id="8538" name="Google Shape;8538;p82"/>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39" name="Google Shape;8539;p82"/>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40" name="Google Shape;8540;p82"/>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41" name="Google Shape;8541;p82"/>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42" name="Google Shape;8542;p82"/>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43" name="Google Shape;8543;p82"/>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44" name="Google Shape;8544;p82"/>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45" name="Google Shape;8545;p82"/>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46" name="Google Shape;8546;p82"/>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47" name="Google Shape;8547;p82"/>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48" name="Google Shape;8548;p82"/>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49" name="Google Shape;8549;p82"/>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50" name="Google Shape;8550;p82"/>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51" name="Google Shape;8551;p82"/>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52" name="Google Shape;8552;p82"/>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53" name="Google Shape;8553;p82"/>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554" name="Google Shape;8554;p82"/>
          <p:cNvGrpSpPr/>
          <p:nvPr/>
        </p:nvGrpSpPr>
        <p:grpSpPr>
          <a:xfrm>
            <a:off x="2360633" y="3360793"/>
            <a:ext cx="264203" cy="232947"/>
            <a:chOff x="2200238" y="4289165"/>
            <a:chExt cx="374756" cy="329300"/>
          </a:xfrm>
        </p:grpSpPr>
        <p:sp>
          <p:nvSpPr>
            <p:cNvPr id="8555" name="Google Shape;8555;p82"/>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56" name="Google Shape;8556;p82"/>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57" name="Google Shape;8557;p82"/>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58" name="Google Shape;8558;p82"/>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59" name="Google Shape;8559;p82"/>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60" name="Google Shape;8560;p82"/>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61" name="Google Shape;8561;p82"/>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62" name="Google Shape;8562;p82"/>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63" name="Google Shape;8563;p82"/>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64" name="Google Shape;8564;p82"/>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65" name="Google Shape;8565;p82"/>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66" name="Google Shape;8566;p82"/>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67" name="Google Shape;8567;p82"/>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68" name="Google Shape;8568;p82"/>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69" name="Google Shape;8569;p82"/>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70" name="Google Shape;8570;p82"/>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71" name="Google Shape;8571;p82"/>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72" name="Google Shape;8572;p82"/>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73" name="Google Shape;8573;p82"/>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74" name="Google Shape;8574;p82"/>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75" name="Google Shape;8575;p82"/>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76" name="Google Shape;8576;p82"/>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577" name="Google Shape;8577;p82"/>
          <p:cNvGrpSpPr/>
          <p:nvPr/>
        </p:nvGrpSpPr>
        <p:grpSpPr>
          <a:xfrm>
            <a:off x="2355098" y="2689422"/>
            <a:ext cx="275348" cy="254366"/>
            <a:chOff x="3060752" y="2903609"/>
            <a:chExt cx="390565" cy="359578"/>
          </a:xfrm>
        </p:grpSpPr>
        <p:sp>
          <p:nvSpPr>
            <p:cNvPr id="8578" name="Google Shape;8578;p8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79" name="Google Shape;8579;p82"/>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80" name="Google Shape;8580;p82"/>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81" name="Google Shape;8581;p82"/>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82" name="Google Shape;8582;p82"/>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83" name="Google Shape;8583;p82"/>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84" name="Google Shape;8584;p82"/>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85" name="Google Shape;8585;p82"/>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86" name="Google Shape;8586;p82"/>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87" name="Google Shape;8587;p82"/>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88" name="Google Shape;8588;p82"/>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89" name="Google Shape;8589;p82"/>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90" name="Google Shape;8590;p82"/>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91" name="Google Shape;8591;p82"/>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92" name="Google Shape;8592;p82"/>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93" name="Google Shape;8593;p82"/>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94" name="Google Shape;8594;p8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95" name="Google Shape;8595;p82"/>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96" name="Google Shape;8596;p82"/>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97" name="Google Shape;8597;p82"/>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98" name="Google Shape;8598;p82"/>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599" name="Google Shape;8599;p82"/>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00" name="Google Shape;8600;p82"/>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01" name="Google Shape;8601;p82"/>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02" name="Google Shape;8602;p82"/>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03" name="Google Shape;8603;p82"/>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04" name="Google Shape;8604;p8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05" name="Google Shape;8605;p8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06" name="Google Shape;8606;p82"/>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07" name="Google Shape;8607;p82"/>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08" name="Google Shape;8608;p82"/>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09" name="Google Shape;8609;p82"/>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10" name="Google Shape;8610;p82"/>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11" name="Google Shape;8611;p82"/>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8612" name="Google Shape;8612;p82"/>
          <p:cNvSpPr txBox="1">
            <a:spLocks noGrp="1"/>
          </p:cNvSpPr>
          <p:nvPr>
            <p:ph type="title" idx="4294967295"/>
          </p:nvPr>
        </p:nvSpPr>
        <p:spPr>
          <a:xfrm>
            <a:off x="1651924" y="4373840"/>
            <a:ext cx="2030100" cy="3795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chemeClr val="dk1"/>
              </a:buClr>
              <a:buSzPts val="800"/>
              <a:buFont typeface="Arial"/>
              <a:buNone/>
            </a:pPr>
            <a:r>
              <a:rPr lang="en">
                <a:solidFill>
                  <a:schemeClr val="lt1"/>
                </a:solidFill>
                <a:latin typeface="Arial"/>
                <a:ea typeface="Arial"/>
                <a:cs typeface="Arial"/>
                <a:sym typeface="Arial"/>
              </a:rPr>
              <a:t>Teamwork Icons</a:t>
            </a:r>
            <a:endParaRPr>
              <a:latin typeface="Arial"/>
              <a:ea typeface="Arial"/>
              <a:cs typeface="Arial"/>
              <a:sym typeface="Arial"/>
            </a:endParaRPr>
          </a:p>
        </p:txBody>
      </p:sp>
      <p:sp>
        <p:nvSpPr>
          <p:cNvPr id="8613" name="Google Shape;8613;p82"/>
          <p:cNvSpPr/>
          <p:nvPr/>
        </p:nvSpPr>
        <p:spPr>
          <a:xfrm>
            <a:off x="3937256" y="5812729"/>
            <a:ext cx="17735" cy="44475"/>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14" name="Google Shape;8614;p82"/>
          <p:cNvSpPr/>
          <p:nvPr/>
        </p:nvSpPr>
        <p:spPr>
          <a:xfrm>
            <a:off x="1457088" y="5808196"/>
            <a:ext cx="19864" cy="53540"/>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15" name="Google Shape;8615;p82"/>
          <p:cNvSpPr/>
          <p:nvPr/>
        </p:nvSpPr>
        <p:spPr>
          <a:xfrm>
            <a:off x="1456903" y="5815135"/>
            <a:ext cx="20049" cy="39663"/>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8616" name="Google Shape;8616;p82"/>
          <p:cNvGrpSpPr/>
          <p:nvPr/>
        </p:nvGrpSpPr>
        <p:grpSpPr>
          <a:xfrm>
            <a:off x="810928" y="5382739"/>
            <a:ext cx="245412" cy="209188"/>
            <a:chOff x="6657846" y="2007591"/>
            <a:chExt cx="348103" cy="295714"/>
          </a:xfrm>
        </p:grpSpPr>
        <p:sp>
          <p:nvSpPr>
            <p:cNvPr id="8617" name="Google Shape;8617;p82"/>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18" name="Google Shape;8618;p82"/>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19" name="Google Shape;8619;p82"/>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20" name="Google Shape;8620;p82"/>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21" name="Google Shape;8621;p82"/>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22" name="Google Shape;8622;p82"/>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23" name="Google Shape;8623;p82"/>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24" name="Google Shape;8624;p82"/>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25" name="Google Shape;8625;p82"/>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26" name="Google Shape;8626;p82"/>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27" name="Google Shape;8627;p82"/>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28" name="Google Shape;8628;p82"/>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29" name="Google Shape;8629;p82"/>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30" name="Google Shape;8630;p82"/>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31" name="Google Shape;8631;p82"/>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32" name="Google Shape;8632;p82"/>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33" name="Google Shape;8633;p82"/>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34" name="Google Shape;8634;p82"/>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35" name="Google Shape;8635;p82"/>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36" name="Google Shape;8636;p82"/>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37" name="Google Shape;8637;p82"/>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38" name="Google Shape;8638;p82"/>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39" name="Google Shape;8639;p82"/>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40" name="Google Shape;8640;p82"/>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41" name="Google Shape;8641;p82"/>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42" name="Google Shape;8642;p82"/>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643" name="Google Shape;8643;p82"/>
          <p:cNvGrpSpPr/>
          <p:nvPr/>
        </p:nvGrpSpPr>
        <p:grpSpPr>
          <a:xfrm>
            <a:off x="796235" y="5696771"/>
            <a:ext cx="274645" cy="276118"/>
            <a:chOff x="4877760" y="2887459"/>
            <a:chExt cx="389567" cy="390329"/>
          </a:xfrm>
        </p:grpSpPr>
        <p:sp>
          <p:nvSpPr>
            <p:cNvPr id="8644" name="Google Shape;8644;p82"/>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45" name="Google Shape;8645;p82"/>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46" name="Google Shape;8646;p82"/>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47" name="Google Shape;8647;p82"/>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48" name="Google Shape;8648;p82"/>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49" name="Google Shape;8649;p82"/>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50" name="Google Shape;8650;p82"/>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51" name="Google Shape;8651;p82"/>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52" name="Google Shape;8652;p82"/>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53" name="Google Shape;8653;p82"/>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54" name="Google Shape;8654;p82"/>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55" name="Google Shape;8655;p82"/>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56" name="Google Shape;8656;p82"/>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57" name="Google Shape;8657;p82"/>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58" name="Google Shape;8658;p82"/>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59" name="Google Shape;8659;p82"/>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60" name="Google Shape;8660;p82"/>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61" name="Google Shape;8661;p82"/>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62" name="Google Shape;8662;p82"/>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63" name="Google Shape;8663;p82"/>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64" name="Google Shape;8664;p82"/>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65" name="Google Shape;8665;p82"/>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66" name="Google Shape;8666;p82"/>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67" name="Google Shape;8667;p82"/>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68" name="Google Shape;8668;p82"/>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69" name="Google Shape;8669;p82"/>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70" name="Google Shape;8670;p82"/>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71" name="Google Shape;8671;p82"/>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72" name="Google Shape;8672;p82"/>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73" name="Google Shape;8673;p82"/>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74" name="Google Shape;8674;p82"/>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75" name="Google Shape;8675;p82"/>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76" name="Google Shape;8676;p82"/>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77" name="Google Shape;8677;p82"/>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78" name="Google Shape;8678;p82"/>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79" name="Google Shape;8679;p82"/>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80" name="Google Shape;8680;p82"/>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81" name="Google Shape;8681;p82"/>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82" name="Google Shape;8682;p82"/>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83" name="Google Shape;8683;p82"/>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84" name="Google Shape;8684;p82"/>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85" name="Google Shape;8685;p82"/>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86" name="Google Shape;8686;p82"/>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87" name="Google Shape;8687;p82"/>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688" name="Google Shape;8688;p82"/>
          <p:cNvGrpSpPr/>
          <p:nvPr/>
        </p:nvGrpSpPr>
        <p:grpSpPr>
          <a:xfrm>
            <a:off x="829357" y="6049881"/>
            <a:ext cx="208552" cy="262242"/>
            <a:chOff x="6666381" y="3347875"/>
            <a:chExt cx="295819" cy="370712"/>
          </a:xfrm>
        </p:grpSpPr>
        <p:sp>
          <p:nvSpPr>
            <p:cNvPr id="8689" name="Google Shape;8689;p82"/>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90" name="Google Shape;8690;p82"/>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91" name="Google Shape;8691;p82"/>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92" name="Google Shape;8692;p82"/>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93" name="Google Shape;8693;p82"/>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94" name="Google Shape;8694;p82"/>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95" name="Google Shape;8695;p82"/>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96" name="Google Shape;8696;p82"/>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97" name="Google Shape;8697;p82"/>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98" name="Google Shape;8698;p82"/>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699" name="Google Shape;8699;p82"/>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00" name="Google Shape;8700;p82"/>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01" name="Google Shape;8701;p82"/>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02" name="Google Shape;8702;p82"/>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03" name="Google Shape;8703;p82"/>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04" name="Google Shape;8704;p82"/>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05" name="Google Shape;8705;p82"/>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06" name="Google Shape;8706;p82"/>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07" name="Google Shape;8707;p82"/>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08" name="Google Shape;8708;p82"/>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09" name="Google Shape;8709;p82"/>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10" name="Google Shape;8710;p82"/>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11" name="Google Shape;8711;p82"/>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12" name="Google Shape;8712;p82"/>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13" name="Google Shape;8713;p82"/>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14" name="Google Shape;8714;p82"/>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15" name="Google Shape;8715;p82"/>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16" name="Google Shape;8716;p82"/>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17" name="Google Shape;8717;p82"/>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18" name="Google Shape;8718;p82"/>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19" name="Google Shape;8719;p82"/>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20" name="Google Shape;8720;p82"/>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21" name="Google Shape;8721;p82"/>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22" name="Google Shape;8722;p82"/>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23" name="Google Shape;8723;p82"/>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24" name="Google Shape;8724;p82"/>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25" name="Google Shape;8725;p82"/>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26" name="Google Shape;8726;p82"/>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27" name="Google Shape;8727;p82"/>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28" name="Google Shape;8728;p82"/>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729" name="Google Shape;8729;p82"/>
          <p:cNvGrpSpPr/>
          <p:nvPr/>
        </p:nvGrpSpPr>
        <p:grpSpPr>
          <a:xfrm>
            <a:off x="797568" y="5019358"/>
            <a:ext cx="271979" cy="242347"/>
            <a:chOff x="4885060" y="1518788"/>
            <a:chExt cx="385786" cy="342588"/>
          </a:xfrm>
        </p:grpSpPr>
        <p:sp>
          <p:nvSpPr>
            <p:cNvPr id="8730" name="Google Shape;8730;p82"/>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31" name="Google Shape;8731;p82"/>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32" name="Google Shape;8732;p82"/>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33" name="Google Shape;8733;p82"/>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34" name="Google Shape;8734;p82"/>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35" name="Google Shape;8735;p82"/>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36" name="Google Shape;8736;p82"/>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37" name="Google Shape;8737;p82"/>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38" name="Google Shape;8738;p82"/>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39" name="Google Shape;8739;p82"/>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40" name="Google Shape;8740;p82"/>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41" name="Google Shape;8741;p82"/>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42" name="Google Shape;8742;p82"/>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43" name="Google Shape;8743;p82"/>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44" name="Google Shape;8744;p82"/>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45" name="Google Shape;8745;p82"/>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46" name="Google Shape;8746;p82"/>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47" name="Google Shape;8747;p82"/>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48" name="Google Shape;8748;p82"/>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749" name="Google Shape;8749;p82"/>
          <p:cNvGrpSpPr/>
          <p:nvPr/>
        </p:nvGrpSpPr>
        <p:grpSpPr>
          <a:xfrm>
            <a:off x="4271240" y="5360632"/>
            <a:ext cx="249133" cy="253362"/>
            <a:chOff x="7980773" y="2428802"/>
            <a:chExt cx="353381" cy="358160"/>
          </a:xfrm>
        </p:grpSpPr>
        <p:sp>
          <p:nvSpPr>
            <p:cNvPr id="8750" name="Google Shape;8750;p82"/>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51" name="Google Shape;8751;p82"/>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52" name="Google Shape;8752;p82"/>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53" name="Google Shape;8753;p82"/>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54" name="Google Shape;8754;p82"/>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55" name="Google Shape;8755;p82"/>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56" name="Google Shape;8756;p82"/>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57" name="Google Shape;8757;p82"/>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58" name="Google Shape;8758;p82"/>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59" name="Google Shape;8759;p82"/>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60" name="Google Shape;8760;p82"/>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61" name="Google Shape;8761;p82"/>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62" name="Google Shape;8762;p82"/>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63" name="Google Shape;8763;p82"/>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64" name="Google Shape;8764;p82"/>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65" name="Google Shape;8765;p82"/>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66" name="Google Shape;8766;p82"/>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67" name="Google Shape;8767;p82"/>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68" name="Google Shape;8768;p82"/>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69" name="Google Shape;8769;p82"/>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70" name="Google Shape;8770;p82"/>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71" name="Google Shape;8771;p82"/>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72" name="Google Shape;8772;p82"/>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73" name="Google Shape;8773;p82"/>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74" name="Google Shape;8774;p82"/>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75" name="Google Shape;8775;p82"/>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76" name="Google Shape;8776;p82"/>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77" name="Google Shape;8777;p82"/>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78" name="Google Shape;8778;p82"/>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79" name="Google Shape;8779;p82"/>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8780" name="Google Shape;8780;p82"/>
          <p:cNvSpPr/>
          <p:nvPr/>
        </p:nvSpPr>
        <p:spPr>
          <a:xfrm>
            <a:off x="4390739" y="5804295"/>
            <a:ext cx="9423" cy="61343"/>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8781" name="Google Shape;8781;p82"/>
          <p:cNvGrpSpPr/>
          <p:nvPr/>
        </p:nvGrpSpPr>
        <p:grpSpPr>
          <a:xfrm>
            <a:off x="4256629" y="5718532"/>
            <a:ext cx="278199" cy="232557"/>
            <a:chOff x="6179074" y="3368726"/>
            <a:chExt cx="394609" cy="328749"/>
          </a:xfrm>
        </p:grpSpPr>
        <p:sp>
          <p:nvSpPr>
            <p:cNvPr id="8782" name="Google Shape;8782;p82"/>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83" name="Google Shape;8783;p82"/>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84" name="Google Shape;8784;p82"/>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85" name="Google Shape;8785;p82"/>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86" name="Google Shape;8786;p82"/>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87" name="Google Shape;8787;p82"/>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88" name="Google Shape;8788;p82"/>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89" name="Google Shape;8789;p82"/>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90" name="Google Shape;8790;p82"/>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91" name="Google Shape;8791;p82"/>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92" name="Google Shape;8792;p82"/>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93" name="Google Shape;8793;p82"/>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94" name="Google Shape;8794;p82"/>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95" name="Google Shape;8795;p82"/>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96" name="Google Shape;8796;p82"/>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97" name="Google Shape;8797;p82"/>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98" name="Google Shape;8798;p82"/>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799" name="Google Shape;8799;p82"/>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00" name="Google Shape;8800;p82"/>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01" name="Google Shape;8801;p82"/>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02" name="Google Shape;8802;p82"/>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03" name="Google Shape;8803;p82"/>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04" name="Google Shape;8804;p82"/>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05" name="Google Shape;8805;p82"/>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06" name="Google Shape;8806;p82"/>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07" name="Google Shape;8807;p82"/>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08" name="Google Shape;8808;p82"/>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09" name="Google Shape;8809;p82"/>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10" name="Google Shape;8810;p82"/>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11" name="Google Shape;8811;p82"/>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12" name="Google Shape;8812;p82"/>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13" name="Google Shape;8813;p82"/>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14" name="Google Shape;8814;p82"/>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15" name="Google Shape;8815;p82"/>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16" name="Google Shape;8816;p82"/>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17" name="Google Shape;8817;p82"/>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18" name="Google Shape;8818;p82"/>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19" name="Google Shape;8819;p82"/>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20" name="Google Shape;8820;p82"/>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21" name="Google Shape;8821;p82"/>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22" name="Google Shape;8822;p82"/>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23" name="Google Shape;8823;p82"/>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24" name="Google Shape;8824;p82"/>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25" name="Google Shape;8825;p82"/>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26" name="Google Shape;8826;p82"/>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27" name="Google Shape;8827;p82"/>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28" name="Google Shape;8828;p82"/>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29" name="Google Shape;8829;p82"/>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30" name="Google Shape;8830;p82"/>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31" name="Google Shape;8831;p82"/>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32" name="Google Shape;8832;p82"/>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33" name="Google Shape;8833;p82"/>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34" name="Google Shape;8834;p82"/>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35" name="Google Shape;8835;p82"/>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36" name="Google Shape;8836;p82"/>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37" name="Google Shape;8837;p82"/>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38" name="Google Shape;8838;p82"/>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39" name="Google Shape;8839;p82"/>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40" name="Google Shape;8840;p82"/>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41" name="Google Shape;8841;p82"/>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42" name="Google Shape;8842;p82"/>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43" name="Google Shape;8843;p82"/>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44" name="Google Shape;8844;p82"/>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45" name="Google Shape;8845;p82"/>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46" name="Google Shape;8846;p82"/>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47" name="Google Shape;8847;p82"/>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48" name="Google Shape;8848;p82"/>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49" name="Google Shape;8849;p82"/>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50" name="Google Shape;8850;p82"/>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51" name="Google Shape;8851;p82"/>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52" name="Google Shape;8852;p82"/>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53" name="Google Shape;8853;p82"/>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54" name="Google Shape;8854;p82"/>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55" name="Google Shape;8855;p82"/>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56" name="Google Shape;8856;p82"/>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57" name="Google Shape;8857;p82"/>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58" name="Google Shape;8858;p82"/>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59" name="Google Shape;8859;p82"/>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60" name="Google Shape;8860;p82"/>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61" name="Google Shape;8861;p82"/>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62" name="Google Shape;8862;p82"/>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63" name="Google Shape;8863;p82"/>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64" name="Google Shape;8864;p82"/>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865" name="Google Shape;8865;p82"/>
          <p:cNvGrpSpPr/>
          <p:nvPr/>
        </p:nvGrpSpPr>
        <p:grpSpPr>
          <a:xfrm>
            <a:off x="4298178" y="6061926"/>
            <a:ext cx="195260" cy="238111"/>
            <a:chOff x="8054406" y="3814489"/>
            <a:chExt cx="276964" cy="336601"/>
          </a:xfrm>
        </p:grpSpPr>
        <p:sp>
          <p:nvSpPr>
            <p:cNvPr id="8866" name="Google Shape;8866;p82"/>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67" name="Google Shape;8867;p82"/>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68" name="Google Shape;8868;p82"/>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69" name="Google Shape;8869;p82"/>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70" name="Google Shape;8870;p82"/>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71" name="Google Shape;8871;p82"/>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72" name="Google Shape;8872;p82"/>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73" name="Google Shape;8873;p82"/>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74" name="Google Shape;8874;p82"/>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875" name="Google Shape;8875;p82"/>
          <p:cNvGrpSpPr/>
          <p:nvPr/>
        </p:nvGrpSpPr>
        <p:grpSpPr>
          <a:xfrm>
            <a:off x="4258582" y="5017498"/>
            <a:ext cx="274293" cy="246025"/>
            <a:chOff x="6191390" y="1981489"/>
            <a:chExt cx="389068" cy="347787"/>
          </a:xfrm>
        </p:grpSpPr>
        <p:sp>
          <p:nvSpPr>
            <p:cNvPr id="8876" name="Google Shape;8876;p82"/>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77" name="Google Shape;8877;p82"/>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78" name="Google Shape;8878;p82"/>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79" name="Google Shape;8879;p82"/>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80" name="Google Shape;8880;p82"/>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81" name="Google Shape;8881;p82"/>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82" name="Google Shape;8882;p82"/>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883" name="Google Shape;8883;p82"/>
          <p:cNvGrpSpPr/>
          <p:nvPr/>
        </p:nvGrpSpPr>
        <p:grpSpPr>
          <a:xfrm>
            <a:off x="3948346" y="5354502"/>
            <a:ext cx="260649" cy="265623"/>
            <a:chOff x="7536427" y="2415225"/>
            <a:chExt cx="369715" cy="375492"/>
          </a:xfrm>
        </p:grpSpPr>
        <p:sp>
          <p:nvSpPr>
            <p:cNvPr id="8884" name="Google Shape;8884;p82"/>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85" name="Google Shape;8885;p82"/>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86" name="Google Shape;8886;p82"/>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87" name="Google Shape;8887;p82"/>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88" name="Google Shape;8888;p82"/>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89" name="Google Shape;8889;p82"/>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90" name="Google Shape;8890;p82"/>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91" name="Google Shape;8891;p82"/>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92" name="Google Shape;8892;p82"/>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93" name="Google Shape;8893;p82"/>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94" name="Google Shape;8894;p82"/>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95" name="Google Shape;8895;p82"/>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96" name="Google Shape;8896;p82"/>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97" name="Google Shape;8897;p82"/>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98" name="Google Shape;8898;p82"/>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899" name="Google Shape;8899;p82"/>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00" name="Google Shape;8900;p82"/>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01" name="Google Shape;8901;p82"/>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02" name="Google Shape;8902;p82"/>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03" name="Google Shape;8903;p82"/>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04" name="Google Shape;8904;p82"/>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05" name="Google Shape;8905;p82"/>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06" name="Google Shape;8906;p82"/>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07" name="Google Shape;8907;p82"/>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08" name="Google Shape;8908;p82"/>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09" name="Google Shape;8909;p82"/>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10" name="Google Shape;8910;p82"/>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11" name="Google Shape;8911;p82"/>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12" name="Google Shape;8912;p82"/>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13" name="Google Shape;8913;p82"/>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14" name="Google Shape;8914;p82"/>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15" name="Google Shape;8915;p82"/>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16" name="Google Shape;8916;p82"/>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17" name="Google Shape;8917;p82"/>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18" name="Google Shape;8918;p82"/>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19" name="Google Shape;8919;p82"/>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20" name="Google Shape;8920;p82"/>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21" name="Google Shape;8921;p82"/>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922" name="Google Shape;8922;p82"/>
          <p:cNvGrpSpPr/>
          <p:nvPr/>
        </p:nvGrpSpPr>
        <p:grpSpPr>
          <a:xfrm>
            <a:off x="3939493" y="5730616"/>
            <a:ext cx="278199" cy="208389"/>
            <a:chOff x="5741031" y="3386057"/>
            <a:chExt cx="394609" cy="294585"/>
          </a:xfrm>
        </p:grpSpPr>
        <p:sp>
          <p:nvSpPr>
            <p:cNvPr id="8923" name="Google Shape;8923;p82"/>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24" name="Google Shape;8924;p82"/>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25" name="Google Shape;8925;p82"/>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26" name="Google Shape;8926;p82"/>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27" name="Google Shape;8927;p82"/>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28" name="Google Shape;8928;p82"/>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29" name="Google Shape;8929;p82"/>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30" name="Google Shape;8930;p82"/>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31" name="Google Shape;8931;p82"/>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32" name="Google Shape;8932;p82"/>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33" name="Google Shape;8933;p82"/>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34" name="Google Shape;8934;p82"/>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35" name="Google Shape;8935;p82"/>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36" name="Google Shape;8936;p82"/>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37" name="Google Shape;8937;p82"/>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38" name="Google Shape;8938;p82"/>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39" name="Google Shape;8939;p82"/>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40" name="Google Shape;8940;p82"/>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41" name="Google Shape;8941;p82"/>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42" name="Google Shape;8942;p82"/>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43" name="Google Shape;8943;p82"/>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44" name="Google Shape;8944;p82"/>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45" name="Google Shape;8945;p82"/>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46" name="Google Shape;8946;p82"/>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47" name="Google Shape;8947;p82"/>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48" name="Google Shape;8948;p82"/>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49" name="Google Shape;8949;p82"/>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50" name="Google Shape;8950;p82"/>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51" name="Google Shape;8951;p82"/>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52" name="Google Shape;8952;p82"/>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953" name="Google Shape;8953;p82"/>
          <p:cNvGrpSpPr/>
          <p:nvPr/>
        </p:nvGrpSpPr>
        <p:grpSpPr>
          <a:xfrm>
            <a:off x="3934888" y="6064621"/>
            <a:ext cx="287567" cy="232724"/>
            <a:chOff x="7541469" y="3793455"/>
            <a:chExt cx="407897" cy="328985"/>
          </a:xfrm>
        </p:grpSpPr>
        <p:sp>
          <p:nvSpPr>
            <p:cNvPr id="8954" name="Google Shape;8954;p82"/>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55" name="Google Shape;8955;p82"/>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56" name="Google Shape;8956;p82"/>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57" name="Google Shape;8957;p82"/>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58" name="Google Shape;8958;p82"/>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59" name="Google Shape;8959;p82"/>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60" name="Google Shape;8960;p82"/>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61" name="Google Shape;8961;p82"/>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62" name="Google Shape;8962;p82"/>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63" name="Google Shape;8963;p82"/>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64" name="Google Shape;8964;p82"/>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65" name="Google Shape;8965;p82"/>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66" name="Google Shape;8966;p82"/>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67" name="Google Shape;8967;p82"/>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68" name="Google Shape;8968;p82"/>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69" name="Google Shape;8969;p82"/>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70" name="Google Shape;8970;p82"/>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71" name="Google Shape;8971;p82"/>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72" name="Google Shape;8972;p82"/>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73" name="Google Shape;8973;p82"/>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74" name="Google Shape;8974;p82"/>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75" name="Google Shape;8975;p82"/>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76" name="Google Shape;8976;p82"/>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77" name="Google Shape;8977;p82"/>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78" name="Google Shape;8978;p82"/>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79" name="Google Shape;8979;p82"/>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80" name="Google Shape;8980;p82"/>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81" name="Google Shape;8981;p82"/>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82" name="Google Shape;8982;p82"/>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83" name="Google Shape;8983;p82"/>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984" name="Google Shape;8984;p82"/>
          <p:cNvGrpSpPr/>
          <p:nvPr/>
        </p:nvGrpSpPr>
        <p:grpSpPr>
          <a:xfrm>
            <a:off x="3955803" y="5017387"/>
            <a:ext cx="245579" cy="246248"/>
            <a:chOff x="5765926" y="1976683"/>
            <a:chExt cx="348339" cy="348103"/>
          </a:xfrm>
        </p:grpSpPr>
        <p:sp>
          <p:nvSpPr>
            <p:cNvPr id="8985" name="Google Shape;8985;p82"/>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86" name="Google Shape;8986;p82"/>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87" name="Google Shape;8987;p82"/>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88" name="Google Shape;8988;p82"/>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89" name="Google Shape;8989;p82"/>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90" name="Google Shape;8990;p82"/>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91" name="Google Shape;8991;p82"/>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92" name="Google Shape;8992;p82"/>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93" name="Google Shape;8993;p82"/>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94" name="Google Shape;8994;p82"/>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95" name="Google Shape;8995;p82"/>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96" name="Google Shape;8996;p82"/>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97" name="Google Shape;8997;p82"/>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8998" name="Google Shape;8998;p82"/>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8999" name="Google Shape;8999;p82"/>
          <p:cNvGrpSpPr/>
          <p:nvPr/>
        </p:nvGrpSpPr>
        <p:grpSpPr>
          <a:xfrm>
            <a:off x="1132829" y="5364210"/>
            <a:ext cx="244875" cy="246248"/>
            <a:chOff x="7104188" y="1971904"/>
            <a:chExt cx="347341" cy="348103"/>
          </a:xfrm>
        </p:grpSpPr>
        <p:sp>
          <p:nvSpPr>
            <p:cNvPr id="9000" name="Google Shape;9000;p82"/>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01" name="Google Shape;9001;p82"/>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02" name="Google Shape;9002;p82"/>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03" name="Google Shape;9003;p82"/>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04" name="Google Shape;9004;p82"/>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05" name="Google Shape;9005;p82"/>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06" name="Google Shape;9006;p82"/>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07" name="Google Shape;9007;p82"/>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08" name="Google Shape;9008;p82"/>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09" name="Google Shape;9009;p82"/>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10" name="Google Shape;9010;p82"/>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11" name="Google Shape;9011;p82"/>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12" name="Google Shape;9012;p82"/>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13" name="Google Shape;9013;p82"/>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14" name="Google Shape;9014;p82"/>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15" name="Google Shape;9015;p82"/>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16" name="Google Shape;9016;p82"/>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17" name="Google Shape;9017;p82"/>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18" name="Google Shape;9018;p82"/>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19" name="Google Shape;9019;p82"/>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20" name="Google Shape;9020;p82"/>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21" name="Google Shape;9021;p82"/>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22" name="Google Shape;9022;p82"/>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23" name="Google Shape;9023;p82"/>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24" name="Google Shape;9024;p82"/>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25" name="Google Shape;9025;p82"/>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26" name="Google Shape;9026;p82"/>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27" name="Google Shape;9027;p82"/>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28" name="Google Shape;9028;p82"/>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29" name="Google Shape;9029;p82"/>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030" name="Google Shape;9030;p82"/>
          <p:cNvGrpSpPr/>
          <p:nvPr/>
        </p:nvGrpSpPr>
        <p:grpSpPr>
          <a:xfrm>
            <a:off x="1102808" y="5741308"/>
            <a:ext cx="304766" cy="187045"/>
            <a:chOff x="5310288" y="2956312"/>
            <a:chExt cx="432292" cy="264412"/>
          </a:xfrm>
        </p:grpSpPr>
        <p:sp>
          <p:nvSpPr>
            <p:cNvPr id="9031" name="Google Shape;9031;p82"/>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32" name="Google Shape;9032;p82"/>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33" name="Google Shape;9033;p82"/>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34" name="Google Shape;9034;p82"/>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35" name="Google Shape;9035;p82"/>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36" name="Google Shape;9036;p82"/>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37" name="Google Shape;9037;p82"/>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38" name="Google Shape;9038;p82"/>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39" name="Google Shape;9039;p82"/>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40" name="Google Shape;9040;p82"/>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41" name="Google Shape;9041;p82"/>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42" name="Google Shape;9042;p82"/>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43" name="Google Shape;9043;p82"/>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44" name="Google Shape;9044;p82"/>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45" name="Google Shape;9045;p82"/>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46" name="Google Shape;9046;p82"/>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47" name="Google Shape;9047;p82"/>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48" name="Google Shape;9048;p82"/>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49" name="Google Shape;9049;p82"/>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50" name="Google Shape;9050;p82"/>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51" name="Google Shape;9051;p82"/>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52" name="Google Shape;9052;p82"/>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53" name="Google Shape;9053;p82"/>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54" name="Google Shape;9054;p82"/>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55" name="Google Shape;9055;p82"/>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56" name="Google Shape;9056;p82"/>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57" name="Google Shape;9057;p82"/>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058" name="Google Shape;9058;p82"/>
          <p:cNvGrpSpPr/>
          <p:nvPr/>
        </p:nvGrpSpPr>
        <p:grpSpPr>
          <a:xfrm>
            <a:off x="1116176" y="6063924"/>
            <a:ext cx="278181" cy="234155"/>
            <a:chOff x="7054924" y="3367728"/>
            <a:chExt cx="394583" cy="331007"/>
          </a:xfrm>
        </p:grpSpPr>
        <p:sp>
          <p:nvSpPr>
            <p:cNvPr id="9059" name="Google Shape;9059;p82"/>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60" name="Google Shape;9060;p82"/>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61" name="Google Shape;9061;p82"/>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62" name="Google Shape;9062;p82"/>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63" name="Google Shape;9063;p82"/>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64" name="Google Shape;9064;p82"/>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65" name="Google Shape;9065;p82"/>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66" name="Google Shape;9066;p82"/>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67" name="Google Shape;9067;p82"/>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68" name="Google Shape;9068;p82"/>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69" name="Google Shape;9069;p82"/>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70" name="Google Shape;9070;p82"/>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71" name="Google Shape;9071;p82"/>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72" name="Google Shape;9072;p82"/>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73" name="Google Shape;9073;p82"/>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074" name="Google Shape;9074;p82"/>
          <p:cNvGrpSpPr/>
          <p:nvPr/>
        </p:nvGrpSpPr>
        <p:grpSpPr>
          <a:xfrm>
            <a:off x="1167391" y="5016349"/>
            <a:ext cx="175599" cy="248365"/>
            <a:chOff x="5394478" y="1514533"/>
            <a:chExt cx="249076" cy="351096"/>
          </a:xfrm>
        </p:grpSpPr>
        <p:sp>
          <p:nvSpPr>
            <p:cNvPr id="9075" name="Google Shape;9075;p82"/>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76" name="Google Shape;9076;p82"/>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77" name="Google Shape;9077;p82"/>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78" name="Google Shape;9078;p82"/>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79" name="Google Shape;9079;p82"/>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80" name="Google Shape;9080;p82"/>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81" name="Google Shape;9081;p82"/>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82" name="Google Shape;9082;p82"/>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83" name="Google Shape;9083;p82"/>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84" name="Google Shape;9084;p82"/>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85" name="Google Shape;9085;p82"/>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86" name="Google Shape;9086;p82"/>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87" name="Google Shape;9087;p82"/>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88" name="Google Shape;9088;p82"/>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89" name="Google Shape;9089;p82"/>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90" name="Google Shape;9090;p82"/>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91" name="Google Shape;9091;p82"/>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92" name="Google Shape;9092;p82"/>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93" name="Google Shape;9093;p82"/>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94" name="Google Shape;9094;p82"/>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095" name="Google Shape;9095;p82"/>
          <p:cNvGrpSpPr/>
          <p:nvPr/>
        </p:nvGrpSpPr>
        <p:grpSpPr>
          <a:xfrm>
            <a:off x="2401383" y="5347286"/>
            <a:ext cx="198092" cy="280057"/>
            <a:chOff x="5388701" y="2393823"/>
            <a:chExt cx="280982" cy="395896"/>
          </a:xfrm>
        </p:grpSpPr>
        <p:sp>
          <p:nvSpPr>
            <p:cNvPr id="9096" name="Google Shape;9096;p82"/>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97" name="Google Shape;9097;p82"/>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98" name="Google Shape;9098;p82"/>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099" name="Google Shape;9099;p82"/>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00" name="Google Shape;9100;p82"/>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01" name="Google Shape;9101;p82"/>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02" name="Google Shape;9102;p82"/>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03" name="Google Shape;9103;p82"/>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04" name="Google Shape;9104;p82"/>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05" name="Google Shape;9105;p82"/>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06" name="Google Shape;9106;p82"/>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07" name="Google Shape;9107;p82"/>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08" name="Google Shape;9108;p82"/>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09" name="Google Shape;9109;p82"/>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10" name="Google Shape;9110;p82"/>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11" name="Google Shape;9111;p82"/>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12" name="Google Shape;9112;p82"/>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13" name="Google Shape;9113;p82"/>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14" name="Google Shape;9114;p82"/>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15" name="Google Shape;9115;p82"/>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16" name="Google Shape;9116;p82"/>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17" name="Google Shape;9117;p82"/>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18" name="Google Shape;9118;p82"/>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19" name="Google Shape;9119;p82"/>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20" name="Google Shape;9120;p82"/>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21" name="Google Shape;9121;p82"/>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22" name="Google Shape;9122;p82"/>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23" name="Google Shape;9123;p82"/>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24" name="Google Shape;9124;p82"/>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25" name="Google Shape;9125;p82"/>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126" name="Google Shape;9126;p82"/>
          <p:cNvGrpSpPr/>
          <p:nvPr/>
        </p:nvGrpSpPr>
        <p:grpSpPr>
          <a:xfrm>
            <a:off x="2374254" y="5698443"/>
            <a:ext cx="252503" cy="272775"/>
            <a:chOff x="7087591" y="2887144"/>
            <a:chExt cx="358160" cy="385602"/>
          </a:xfrm>
        </p:grpSpPr>
        <p:sp>
          <p:nvSpPr>
            <p:cNvPr id="9127" name="Google Shape;9127;p82"/>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28" name="Google Shape;9128;p82"/>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29" name="Google Shape;9129;p82"/>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30" name="Google Shape;9130;p82"/>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31" name="Google Shape;9131;p82"/>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32" name="Google Shape;9132;p82"/>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33" name="Google Shape;9133;p82"/>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34" name="Google Shape;9134;p82"/>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35" name="Google Shape;9135;p82"/>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36" name="Google Shape;9136;p82"/>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37" name="Google Shape;9137;p82"/>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38" name="Google Shape;9138;p82"/>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39" name="Google Shape;9139;p82"/>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40" name="Google Shape;9140;p82"/>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41" name="Google Shape;9141;p82"/>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42" name="Google Shape;9142;p82"/>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43" name="Google Shape;9143;p82"/>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44" name="Google Shape;9144;p82"/>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45" name="Google Shape;9145;p82"/>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146" name="Google Shape;9146;p82"/>
          <p:cNvGrpSpPr/>
          <p:nvPr/>
        </p:nvGrpSpPr>
        <p:grpSpPr>
          <a:xfrm>
            <a:off x="2384008" y="6064574"/>
            <a:ext cx="232842" cy="232817"/>
            <a:chOff x="5341433" y="3793271"/>
            <a:chExt cx="330272" cy="329117"/>
          </a:xfrm>
        </p:grpSpPr>
        <p:sp>
          <p:nvSpPr>
            <p:cNvPr id="9147" name="Google Shape;9147;p82"/>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48" name="Google Shape;9148;p82"/>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49" name="Google Shape;9149;p82"/>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50" name="Google Shape;9150;p82"/>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51" name="Google Shape;9151;p82"/>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52" name="Google Shape;9152;p82"/>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53" name="Google Shape;9153;p82"/>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54" name="Google Shape;9154;p82"/>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55" name="Google Shape;9155;p82"/>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56" name="Google Shape;9156;p82"/>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57" name="Google Shape;9157;p82"/>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58" name="Google Shape;9158;p82"/>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59" name="Google Shape;9159;p82"/>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60" name="Google Shape;9160;p82"/>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61" name="Google Shape;9161;p82"/>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62" name="Google Shape;9162;p82"/>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163" name="Google Shape;9163;p82"/>
          <p:cNvGrpSpPr/>
          <p:nvPr/>
        </p:nvGrpSpPr>
        <p:grpSpPr>
          <a:xfrm>
            <a:off x="2428524" y="6393754"/>
            <a:ext cx="143885" cy="243164"/>
            <a:chOff x="6271562" y="4290872"/>
            <a:chExt cx="204093" cy="343743"/>
          </a:xfrm>
        </p:grpSpPr>
        <p:sp>
          <p:nvSpPr>
            <p:cNvPr id="9164" name="Google Shape;9164;p82"/>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65" name="Google Shape;9165;p82"/>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66" name="Google Shape;9166;p82"/>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67" name="Google Shape;9167;p82"/>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68" name="Google Shape;9168;p82"/>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69" name="Google Shape;9169;p82"/>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70" name="Google Shape;9170;p82"/>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71" name="Google Shape;9171;p82"/>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72" name="Google Shape;9172;p82"/>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73" name="Google Shape;9173;p82"/>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74" name="Google Shape;9174;p82"/>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75" name="Google Shape;9175;p82"/>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176" name="Google Shape;9176;p82"/>
          <p:cNvGrpSpPr/>
          <p:nvPr/>
        </p:nvGrpSpPr>
        <p:grpSpPr>
          <a:xfrm>
            <a:off x="2383123" y="5018828"/>
            <a:ext cx="234767" cy="243406"/>
            <a:chOff x="7117003" y="1518000"/>
            <a:chExt cx="333003" cy="344085"/>
          </a:xfrm>
        </p:grpSpPr>
        <p:sp>
          <p:nvSpPr>
            <p:cNvPr id="9177" name="Google Shape;9177;p82"/>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78" name="Google Shape;9178;p82"/>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79" name="Google Shape;9179;p82"/>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80" name="Google Shape;9180;p82"/>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81" name="Google Shape;9181;p82"/>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82" name="Google Shape;9182;p82"/>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83" name="Google Shape;9183;p82"/>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84" name="Google Shape;9184;p82"/>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85" name="Google Shape;9185;p82"/>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86" name="Google Shape;9186;p82"/>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87" name="Google Shape;9187;p82"/>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88" name="Google Shape;9188;p82"/>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89" name="Google Shape;9189;p82"/>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90" name="Google Shape;9190;p82"/>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91" name="Google Shape;9191;p82"/>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92" name="Google Shape;9192;p82"/>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93" name="Google Shape;9193;p82"/>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94" name="Google Shape;9194;p82"/>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95" name="Google Shape;9195;p82"/>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96" name="Google Shape;9196;p82"/>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97" name="Google Shape;9197;p82"/>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98" name="Google Shape;9198;p82"/>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199" name="Google Shape;9199;p82"/>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00" name="Google Shape;9200;p82"/>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01" name="Google Shape;9201;p82"/>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02" name="Google Shape;9202;p82"/>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03" name="Google Shape;9203;p82"/>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04" name="Google Shape;9204;p82"/>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05" name="Google Shape;9205;p82"/>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06" name="Google Shape;9206;p82"/>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07" name="Google Shape;9207;p82"/>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08" name="Google Shape;9208;p82"/>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09" name="Google Shape;9209;p82"/>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10" name="Google Shape;9210;p82"/>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11" name="Google Shape;9211;p82"/>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12" name="Google Shape;9212;p82"/>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13" name="Google Shape;9213;p82"/>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14" name="Google Shape;9214;p82"/>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215" name="Google Shape;9215;p82"/>
          <p:cNvGrpSpPr/>
          <p:nvPr/>
        </p:nvGrpSpPr>
        <p:grpSpPr>
          <a:xfrm>
            <a:off x="2056290" y="5366948"/>
            <a:ext cx="280643" cy="240731"/>
            <a:chOff x="4879047" y="2432320"/>
            <a:chExt cx="398075" cy="340303"/>
          </a:xfrm>
        </p:grpSpPr>
        <p:sp>
          <p:nvSpPr>
            <p:cNvPr id="9216" name="Google Shape;9216;p82"/>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17" name="Google Shape;9217;p82"/>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18" name="Google Shape;9218;p82"/>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19" name="Google Shape;9219;p82"/>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20" name="Google Shape;9220;p82"/>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21" name="Google Shape;9221;p82"/>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22" name="Google Shape;9222;p82"/>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23" name="Google Shape;9223;p82"/>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24" name="Google Shape;9224;p82"/>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25" name="Google Shape;9225;p82"/>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26" name="Google Shape;9226;p82"/>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27" name="Google Shape;9227;p82"/>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28" name="Google Shape;9228;p82"/>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29" name="Google Shape;9229;p82"/>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30" name="Google Shape;9230;p82"/>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31" name="Google Shape;9231;p82"/>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32" name="Google Shape;9232;p82"/>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33" name="Google Shape;9233;p82"/>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34" name="Google Shape;9234;p82"/>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35" name="Google Shape;9235;p82"/>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36" name="Google Shape;9236;p82"/>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37" name="Google Shape;9237;p82"/>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38" name="Google Shape;9238;p82"/>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39" name="Google Shape;9239;p82"/>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40" name="Google Shape;9240;p82"/>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41" name="Google Shape;9241;p82"/>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242" name="Google Shape;9242;p82"/>
          <p:cNvGrpSpPr/>
          <p:nvPr/>
        </p:nvGrpSpPr>
        <p:grpSpPr>
          <a:xfrm>
            <a:off x="2059283" y="5705846"/>
            <a:ext cx="274811" cy="257969"/>
            <a:chOff x="6633976" y="2900274"/>
            <a:chExt cx="389803" cy="364673"/>
          </a:xfrm>
        </p:grpSpPr>
        <p:sp>
          <p:nvSpPr>
            <p:cNvPr id="9243" name="Google Shape;9243;p82"/>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44" name="Google Shape;9244;p82"/>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45" name="Google Shape;9245;p82"/>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46" name="Google Shape;9246;p82"/>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47" name="Google Shape;9247;p82"/>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48" name="Google Shape;9248;p82"/>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49" name="Google Shape;9249;p82"/>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50" name="Google Shape;9250;p82"/>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51" name="Google Shape;9251;p82"/>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52" name="Google Shape;9252;p82"/>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53" name="Google Shape;9253;p82"/>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54" name="Google Shape;9254;p82"/>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55" name="Google Shape;9255;p82"/>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56" name="Google Shape;9256;p82"/>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57" name="Google Shape;9257;p82"/>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58" name="Google Shape;9258;p82"/>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59" name="Google Shape;9259;p82"/>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260" name="Google Shape;9260;p82"/>
          <p:cNvGrpSpPr/>
          <p:nvPr/>
        </p:nvGrpSpPr>
        <p:grpSpPr>
          <a:xfrm>
            <a:off x="2092066" y="6051904"/>
            <a:ext cx="209089" cy="258155"/>
            <a:chOff x="4911189" y="3793455"/>
            <a:chExt cx="296580" cy="364935"/>
          </a:xfrm>
        </p:grpSpPr>
        <p:sp>
          <p:nvSpPr>
            <p:cNvPr id="9261" name="Google Shape;9261;p82"/>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62" name="Google Shape;9262;p82"/>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63" name="Google Shape;9263;p82"/>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64" name="Google Shape;9264;p82"/>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65" name="Google Shape;9265;p82"/>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66" name="Google Shape;9266;p82"/>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67" name="Google Shape;9267;p82"/>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68" name="Google Shape;9268;p82"/>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69" name="Google Shape;9269;p82"/>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70" name="Google Shape;9270;p82"/>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71" name="Google Shape;9271;p82"/>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72" name="Google Shape;9272;p82"/>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73" name="Google Shape;9273;p82"/>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74" name="Google Shape;9274;p82"/>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75" name="Google Shape;9275;p82"/>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76" name="Google Shape;9276;p82"/>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77" name="Google Shape;9277;p82"/>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78" name="Google Shape;9278;p82"/>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79" name="Google Shape;9279;p82"/>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80" name="Google Shape;9280;p82"/>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281" name="Google Shape;9281;p82"/>
          <p:cNvGrpSpPr/>
          <p:nvPr/>
        </p:nvGrpSpPr>
        <p:grpSpPr>
          <a:xfrm>
            <a:off x="2070398" y="6389092"/>
            <a:ext cx="252503" cy="252489"/>
            <a:chOff x="5766424" y="4275195"/>
            <a:chExt cx="358160" cy="356926"/>
          </a:xfrm>
        </p:grpSpPr>
        <p:sp>
          <p:nvSpPr>
            <p:cNvPr id="9282" name="Google Shape;9282;p82"/>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83" name="Google Shape;9283;p82"/>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84" name="Google Shape;9284;p82"/>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85" name="Google Shape;9285;p82"/>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86" name="Google Shape;9286;p82"/>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87" name="Google Shape;9287;p82"/>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88" name="Google Shape;9288;p82"/>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89" name="Google Shape;9289;p82"/>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90" name="Google Shape;9290;p82"/>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291" name="Google Shape;9291;p82"/>
          <p:cNvGrpSpPr/>
          <p:nvPr/>
        </p:nvGrpSpPr>
        <p:grpSpPr>
          <a:xfrm>
            <a:off x="2075047" y="5009940"/>
            <a:ext cx="243283" cy="261183"/>
            <a:chOff x="6669900" y="1505474"/>
            <a:chExt cx="345083" cy="369216"/>
          </a:xfrm>
        </p:grpSpPr>
        <p:sp>
          <p:nvSpPr>
            <p:cNvPr id="9292" name="Google Shape;9292;p82"/>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93" name="Google Shape;9293;p82"/>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94" name="Google Shape;9294;p82"/>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95" name="Google Shape;9295;p82"/>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96" name="Google Shape;9296;p82"/>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97" name="Google Shape;9297;p82"/>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98" name="Google Shape;9298;p82"/>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299" name="Google Shape;9299;p82"/>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00" name="Google Shape;9300;p82"/>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01" name="Google Shape;9301;p82"/>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02" name="Google Shape;9302;p82"/>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03" name="Google Shape;9303;p82"/>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04" name="Google Shape;9304;p82"/>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05" name="Google Shape;9305;p82"/>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06" name="Google Shape;9306;p82"/>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07" name="Google Shape;9307;p82"/>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08" name="Google Shape;9308;p82"/>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09" name="Google Shape;9309;p82"/>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10" name="Google Shape;9310;p82"/>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11" name="Google Shape;9311;p82"/>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12" name="Google Shape;9312;p82"/>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13" name="Google Shape;9313;p82"/>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314" name="Google Shape;9314;p82"/>
          <p:cNvGrpSpPr/>
          <p:nvPr/>
        </p:nvGrpSpPr>
        <p:grpSpPr>
          <a:xfrm>
            <a:off x="1763155" y="5364210"/>
            <a:ext cx="247893" cy="246248"/>
            <a:chOff x="7992065" y="1971904"/>
            <a:chExt cx="351621" cy="348103"/>
          </a:xfrm>
        </p:grpSpPr>
        <p:sp>
          <p:nvSpPr>
            <p:cNvPr id="9315" name="Google Shape;9315;p82"/>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16" name="Google Shape;9316;p82"/>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17" name="Google Shape;9317;p82"/>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18" name="Google Shape;9318;p82"/>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19" name="Google Shape;9319;p82"/>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20" name="Google Shape;9320;p82"/>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21" name="Google Shape;9321;p82"/>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22" name="Google Shape;9322;p82"/>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23" name="Google Shape;9323;p82"/>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24" name="Google Shape;9324;p82"/>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25" name="Google Shape;9325;p82"/>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26" name="Google Shape;9326;p82"/>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27" name="Google Shape;9327;p82"/>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28" name="Google Shape;9328;p82"/>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29" name="Google Shape;9329;p82"/>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330" name="Google Shape;9330;p82"/>
          <p:cNvGrpSpPr/>
          <p:nvPr/>
        </p:nvGrpSpPr>
        <p:grpSpPr>
          <a:xfrm>
            <a:off x="1749609" y="5734732"/>
            <a:ext cx="274830" cy="200197"/>
            <a:chOff x="6190130" y="2940977"/>
            <a:chExt cx="389830" cy="283004"/>
          </a:xfrm>
        </p:grpSpPr>
        <p:sp>
          <p:nvSpPr>
            <p:cNvPr id="9331" name="Google Shape;9331;p82"/>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32" name="Google Shape;9332;p82"/>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33" name="Google Shape;9333;p82"/>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34" name="Google Shape;9334;p82"/>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35" name="Google Shape;9335;p82"/>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36" name="Google Shape;9336;p82"/>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37" name="Google Shape;9337;p82"/>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38" name="Google Shape;9338;p82"/>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39" name="Google Shape;9339;p82"/>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40" name="Google Shape;9340;p82"/>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41" name="Google Shape;9341;p82"/>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42" name="Google Shape;9342;p82"/>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43" name="Google Shape;9343;p82"/>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44" name="Google Shape;9344;p82"/>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45" name="Google Shape;9345;p82"/>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46" name="Google Shape;9346;p82"/>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47" name="Google Shape;9347;p82"/>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48" name="Google Shape;9348;p82"/>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49" name="Google Shape;9349;p82"/>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50" name="Google Shape;9350;p82"/>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51" name="Google Shape;9351;p82"/>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52" name="Google Shape;9352;p82"/>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53" name="Google Shape;9353;p82"/>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54" name="Google Shape;9354;p82"/>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55" name="Google Shape;9355;p82"/>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56" name="Google Shape;9356;p82"/>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57" name="Google Shape;9357;p82"/>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58" name="Google Shape;9358;p82"/>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59" name="Google Shape;9359;p82"/>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60" name="Google Shape;9360;p82"/>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361" name="Google Shape;9361;p82"/>
          <p:cNvGrpSpPr/>
          <p:nvPr/>
        </p:nvGrpSpPr>
        <p:grpSpPr>
          <a:xfrm>
            <a:off x="1751286" y="6053614"/>
            <a:ext cx="271627" cy="254774"/>
            <a:chOff x="7935527" y="3353154"/>
            <a:chExt cx="385287" cy="360156"/>
          </a:xfrm>
        </p:grpSpPr>
        <p:sp>
          <p:nvSpPr>
            <p:cNvPr id="9362" name="Google Shape;9362;p82"/>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63" name="Google Shape;9363;p82"/>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64" name="Google Shape;9364;p82"/>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65" name="Google Shape;9365;p82"/>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66" name="Google Shape;9366;p82"/>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67" name="Google Shape;9367;p82"/>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68" name="Google Shape;9368;p82"/>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69" name="Google Shape;9369;p82"/>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70" name="Google Shape;9370;p82"/>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71" name="Google Shape;9371;p82"/>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72" name="Google Shape;9372;p82"/>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73" name="Google Shape;9373;p82"/>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374" name="Google Shape;9374;p82"/>
          <p:cNvGrpSpPr/>
          <p:nvPr/>
        </p:nvGrpSpPr>
        <p:grpSpPr>
          <a:xfrm>
            <a:off x="1779608" y="6393819"/>
            <a:ext cx="214754" cy="243034"/>
            <a:chOff x="5344216" y="4291056"/>
            <a:chExt cx="304616" cy="343560"/>
          </a:xfrm>
        </p:grpSpPr>
        <p:sp>
          <p:nvSpPr>
            <p:cNvPr id="9375" name="Google Shape;9375;p82"/>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76" name="Google Shape;9376;p82"/>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77" name="Google Shape;9377;p82"/>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78" name="Google Shape;9378;p82"/>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79" name="Google Shape;9379;p82"/>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80" name="Google Shape;9380;p82"/>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81" name="Google Shape;9381;p82"/>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82" name="Google Shape;9382;p82"/>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83" name="Google Shape;9383;p82"/>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84" name="Google Shape;9384;p82"/>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85" name="Google Shape;9385;p82"/>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386" name="Google Shape;9386;p82"/>
          <p:cNvGrpSpPr/>
          <p:nvPr/>
        </p:nvGrpSpPr>
        <p:grpSpPr>
          <a:xfrm>
            <a:off x="1765920" y="5018921"/>
            <a:ext cx="242210" cy="243220"/>
            <a:chOff x="6229598" y="1518052"/>
            <a:chExt cx="343560" cy="343822"/>
          </a:xfrm>
        </p:grpSpPr>
        <p:sp>
          <p:nvSpPr>
            <p:cNvPr id="9387" name="Google Shape;9387;p82"/>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88" name="Google Shape;9388;p82"/>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89" name="Google Shape;9389;p82"/>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90" name="Google Shape;9390;p82"/>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91" name="Google Shape;9391;p82"/>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92" name="Google Shape;9392;p82"/>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93" name="Google Shape;9393;p82"/>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94" name="Google Shape;9394;p82"/>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95" name="Google Shape;9395;p82"/>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96" name="Google Shape;9396;p82"/>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97" name="Google Shape;9397;p82"/>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98" name="Google Shape;9398;p82"/>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399" name="Google Shape;9399;p82"/>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00" name="Google Shape;9400;p82"/>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01" name="Google Shape;9401;p82"/>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02" name="Google Shape;9402;p82"/>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03" name="Google Shape;9403;p82"/>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04" name="Google Shape;9404;p82"/>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05" name="Google Shape;9405;p82"/>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406" name="Google Shape;9406;p82"/>
          <p:cNvGrpSpPr/>
          <p:nvPr/>
        </p:nvGrpSpPr>
        <p:grpSpPr>
          <a:xfrm>
            <a:off x="2663924" y="5375401"/>
            <a:ext cx="313634" cy="223826"/>
            <a:chOff x="5743289" y="2439122"/>
            <a:chExt cx="444871" cy="316407"/>
          </a:xfrm>
        </p:grpSpPr>
        <p:sp>
          <p:nvSpPr>
            <p:cNvPr id="9407" name="Google Shape;9407;p82"/>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08" name="Google Shape;9408;p82"/>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09" name="Google Shape;9409;p82"/>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10" name="Google Shape;9410;p82"/>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11" name="Google Shape;9411;p82"/>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12" name="Google Shape;9412;p82"/>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13" name="Google Shape;9413;p82"/>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14" name="Google Shape;9414;p82"/>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15" name="Google Shape;9415;p82"/>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16" name="Google Shape;9416;p82"/>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17" name="Google Shape;9417;p82"/>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18" name="Google Shape;9418;p82"/>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19" name="Google Shape;9419;p82"/>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20" name="Google Shape;9420;p82"/>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21" name="Google Shape;9421;p82"/>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22" name="Google Shape;9422;p82"/>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23" name="Google Shape;9423;p82"/>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24" name="Google Shape;9424;p82"/>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25" name="Google Shape;9425;p82"/>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26" name="Google Shape;9426;p82"/>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27" name="Google Shape;9427;p82"/>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28" name="Google Shape;9428;p82"/>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29" name="Google Shape;9429;p82"/>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30" name="Google Shape;9430;p82"/>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31" name="Google Shape;9431;p82"/>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32" name="Google Shape;9432;p82"/>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33" name="Google Shape;9433;p82"/>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34" name="Google Shape;9434;p82"/>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35" name="Google Shape;9435;p82"/>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436" name="Google Shape;9436;p82"/>
          <p:cNvGrpSpPr/>
          <p:nvPr/>
        </p:nvGrpSpPr>
        <p:grpSpPr>
          <a:xfrm>
            <a:off x="2692177" y="5699530"/>
            <a:ext cx="257279" cy="270601"/>
            <a:chOff x="7517835" y="2885437"/>
            <a:chExt cx="364935" cy="382529"/>
          </a:xfrm>
        </p:grpSpPr>
        <p:sp>
          <p:nvSpPr>
            <p:cNvPr id="9437" name="Google Shape;9437;p82"/>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38" name="Google Shape;9438;p82"/>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39" name="Google Shape;9439;p82"/>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40" name="Google Shape;9440;p82"/>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41" name="Google Shape;9441;p82"/>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42" name="Google Shape;9442;p82"/>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43" name="Google Shape;9443;p82"/>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44" name="Google Shape;9444;p82"/>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45" name="Google Shape;9445;p82"/>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46" name="Google Shape;9446;p82"/>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47" name="Google Shape;9447;p82"/>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48" name="Google Shape;9448;p82"/>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49" name="Google Shape;9449;p82"/>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50" name="Google Shape;9450;p82"/>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51" name="Google Shape;9451;p82"/>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52" name="Google Shape;9452;p82"/>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53" name="Google Shape;9453;p82"/>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54" name="Google Shape;9454;p82"/>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55" name="Google Shape;9455;p82"/>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56" name="Google Shape;9456;p82"/>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57" name="Google Shape;9457;p82"/>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58" name="Google Shape;9458;p82"/>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59" name="Google Shape;9459;p82"/>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60" name="Google Shape;9460;p82"/>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61" name="Google Shape;9461;p82"/>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62" name="Google Shape;9462;p82"/>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63" name="Google Shape;9463;p82"/>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64" name="Google Shape;9464;p82"/>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65" name="Google Shape;9465;p82"/>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66" name="Google Shape;9466;p82"/>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67" name="Google Shape;9467;p82"/>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68" name="Google Shape;9468;p82"/>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69" name="Google Shape;9469;p82"/>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70" name="Google Shape;9470;p82"/>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71" name="Google Shape;9471;p82"/>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72" name="Google Shape;9472;p82"/>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73" name="Google Shape;9473;p82"/>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474" name="Google Shape;9474;p82"/>
          <p:cNvGrpSpPr/>
          <p:nvPr/>
        </p:nvGrpSpPr>
        <p:grpSpPr>
          <a:xfrm>
            <a:off x="2669691" y="6045450"/>
            <a:ext cx="302100" cy="271066"/>
            <a:chOff x="5744051" y="3766250"/>
            <a:chExt cx="428511" cy="383186"/>
          </a:xfrm>
        </p:grpSpPr>
        <p:sp>
          <p:nvSpPr>
            <p:cNvPr id="9475" name="Google Shape;9475;p82"/>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76" name="Google Shape;9476;p82"/>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77" name="Google Shape;9477;p82"/>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78" name="Google Shape;9478;p82"/>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79" name="Google Shape;9479;p82"/>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80" name="Google Shape;9480;p82"/>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81" name="Google Shape;9481;p82"/>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82" name="Google Shape;9482;p82"/>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83" name="Google Shape;9483;p82"/>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84" name="Google Shape;9484;p82"/>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85" name="Google Shape;9485;p82"/>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86" name="Google Shape;9486;p82"/>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87" name="Google Shape;9487;p82"/>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88" name="Google Shape;9488;p82"/>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89" name="Google Shape;9489;p82"/>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90" name="Google Shape;9490;p82"/>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91" name="Google Shape;9491;p82"/>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492" name="Google Shape;9492;p82"/>
          <p:cNvGrpSpPr/>
          <p:nvPr/>
        </p:nvGrpSpPr>
        <p:grpSpPr>
          <a:xfrm>
            <a:off x="2699488" y="6420829"/>
            <a:ext cx="242580" cy="189014"/>
            <a:chOff x="6639491" y="4329238"/>
            <a:chExt cx="344085" cy="267195"/>
          </a:xfrm>
        </p:grpSpPr>
        <p:sp>
          <p:nvSpPr>
            <p:cNvPr id="9493" name="Google Shape;9493;p82"/>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94" name="Google Shape;9494;p82"/>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95" name="Google Shape;9495;p82"/>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96" name="Google Shape;9496;p82"/>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97" name="Google Shape;9497;p82"/>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98" name="Google Shape;9498;p82"/>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499" name="Google Shape;9499;p82"/>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00" name="Google Shape;9500;p82"/>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01" name="Google Shape;9501;p82"/>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02" name="Google Shape;9502;p82"/>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03" name="Google Shape;9503;p82"/>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04" name="Google Shape;9504;p82"/>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05" name="Google Shape;9505;p82"/>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06" name="Google Shape;9506;p82"/>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07" name="Google Shape;9507;p82"/>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08" name="Google Shape;9508;p82"/>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09" name="Google Shape;9509;p82"/>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10" name="Google Shape;9510;p82"/>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511" name="Google Shape;9511;p82"/>
          <p:cNvGrpSpPr/>
          <p:nvPr/>
        </p:nvGrpSpPr>
        <p:grpSpPr>
          <a:xfrm>
            <a:off x="2701926" y="5006057"/>
            <a:ext cx="237785" cy="268948"/>
            <a:chOff x="7556043" y="1499959"/>
            <a:chExt cx="337283" cy="380192"/>
          </a:xfrm>
        </p:grpSpPr>
        <p:sp>
          <p:nvSpPr>
            <p:cNvPr id="9512" name="Google Shape;9512;p82"/>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13" name="Google Shape;9513;p82"/>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14" name="Google Shape;9514;p82"/>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15" name="Google Shape;9515;p82"/>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16" name="Google Shape;9516;p82"/>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17" name="Google Shape;9517;p82"/>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18" name="Google Shape;9518;p82"/>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19" name="Google Shape;9519;p82"/>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20" name="Google Shape;9520;p82"/>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21" name="Google Shape;9521;p82"/>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22" name="Google Shape;9522;p82"/>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23" name="Google Shape;9523;p82"/>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24" name="Google Shape;9524;p82"/>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25" name="Google Shape;9525;p82"/>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526" name="Google Shape;9526;p82"/>
          <p:cNvGrpSpPr/>
          <p:nvPr/>
        </p:nvGrpSpPr>
        <p:grpSpPr>
          <a:xfrm>
            <a:off x="1457295" y="5364191"/>
            <a:ext cx="242746" cy="246285"/>
            <a:chOff x="7551264" y="1971904"/>
            <a:chExt cx="344321" cy="348155"/>
          </a:xfrm>
        </p:grpSpPr>
        <p:sp>
          <p:nvSpPr>
            <p:cNvPr id="9527" name="Google Shape;9527;p82"/>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28" name="Google Shape;9528;p82"/>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29" name="Google Shape;9529;p82"/>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30" name="Google Shape;9530;p82"/>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31" name="Google Shape;9531;p82"/>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32" name="Google Shape;9532;p82"/>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33" name="Google Shape;9533;p82"/>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34" name="Google Shape;9534;p82"/>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35" name="Google Shape;9535;p82"/>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36" name="Google Shape;9536;p82"/>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37" name="Google Shape;9537;p82"/>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38" name="Google Shape;9538;p82"/>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39" name="Google Shape;9539;p82"/>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40" name="Google Shape;9540;p82"/>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41" name="Google Shape;9541;p82"/>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42" name="Google Shape;9542;p82"/>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43" name="Google Shape;9543;p82"/>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44" name="Google Shape;9544;p82"/>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45" name="Google Shape;9545;p82"/>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9546" name="Google Shape;9546;p82"/>
          <p:cNvSpPr/>
          <p:nvPr/>
        </p:nvSpPr>
        <p:spPr>
          <a:xfrm>
            <a:off x="1560605" y="5664407"/>
            <a:ext cx="35451" cy="1779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47" name="Google Shape;9547;p82"/>
          <p:cNvSpPr/>
          <p:nvPr/>
        </p:nvSpPr>
        <p:spPr>
          <a:xfrm>
            <a:off x="1566094" y="5664407"/>
            <a:ext cx="24474" cy="16200"/>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9548" name="Google Shape;9548;p82"/>
          <p:cNvGrpSpPr/>
          <p:nvPr/>
        </p:nvGrpSpPr>
        <p:grpSpPr>
          <a:xfrm>
            <a:off x="1467760" y="5696948"/>
            <a:ext cx="221660" cy="275766"/>
            <a:chOff x="5779239" y="2887695"/>
            <a:chExt cx="314411" cy="389830"/>
          </a:xfrm>
        </p:grpSpPr>
        <p:sp>
          <p:nvSpPr>
            <p:cNvPr id="9549" name="Google Shape;9549;p82"/>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50" name="Google Shape;9550;p82"/>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51" name="Google Shape;9551;p82"/>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52" name="Google Shape;9552;p82"/>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53" name="Google Shape;9553;p82"/>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54" name="Google Shape;9554;p82"/>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55" name="Google Shape;9555;p82"/>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56" name="Google Shape;9556;p82"/>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57" name="Google Shape;9557;p82"/>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58" name="Google Shape;9558;p82"/>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59" name="Google Shape;9559;p82"/>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60" name="Google Shape;9560;p82"/>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61" name="Google Shape;9561;p82"/>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62" name="Google Shape;9562;p82"/>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63" name="Google Shape;9563;p82"/>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64" name="Google Shape;9564;p82"/>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65" name="Google Shape;9565;p82"/>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66" name="Google Shape;9566;p82"/>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67" name="Google Shape;9567;p82"/>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68" name="Google Shape;9568;p82"/>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69" name="Google Shape;9569;p82"/>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70" name="Google Shape;9570;p82"/>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71" name="Google Shape;9571;p82"/>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72" name="Google Shape;9572;p82"/>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73" name="Google Shape;9573;p82"/>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74" name="Google Shape;9574;p82"/>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75" name="Google Shape;9575;p82"/>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76" name="Google Shape;9576;p82"/>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77" name="Google Shape;9577;p82"/>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78" name="Google Shape;9578;p82"/>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79" name="Google Shape;9579;p82"/>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80" name="Google Shape;9580;p82"/>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81" name="Google Shape;9581;p82"/>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82" name="Google Shape;9582;p82"/>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83" name="Google Shape;9583;p82"/>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84" name="Google Shape;9584;p82"/>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85" name="Google Shape;9585;p82"/>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86" name="Google Shape;9586;p82"/>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87" name="Google Shape;9587;p82"/>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88" name="Google Shape;9588;p82"/>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89" name="Google Shape;9589;p82"/>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90" name="Google Shape;9590;p82"/>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91" name="Google Shape;9591;p82"/>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92" name="Google Shape;9592;p82"/>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593" name="Google Shape;9593;p82"/>
          <p:cNvGrpSpPr/>
          <p:nvPr/>
        </p:nvGrpSpPr>
        <p:grpSpPr>
          <a:xfrm>
            <a:off x="1439576" y="6059475"/>
            <a:ext cx="278181" cy="243053"/>
            <a:chOff x="7492967" y="3361425"/>
            <a:chExt cx="394583" cy="343586"/>
          </a:xfrm>
        </p:grpSpPr>
        <p:sp>
          <p:nvSpPr>
            <p:cNvPr id="9594" name="Google Shape;9594;p82"/>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95" name="Google Shape;9595;p82"/>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96" name="Google Shape;9596;p82"/>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97" name="Google Shape;9597;p82"/>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98" name="Google Shape;9598;p82"/>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599" name="Google Shape;9599;p82"/>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00" name="Google Shape;9600;p82"/>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01" name="Google Shape;9601;p82"/>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02" name="Google Shape;9602;p82"/>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03" name="Google Shape;9603;p82"/>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04" name="Google Shape;9604;p82"/>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05" name="Google Shape;9605;p82"/>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06" name="Google Shape;9606;p82"/>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07" name="Google Shape;9607;p82"/>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08" name="Google Shape;9608;p82"/>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09" name="Google Shape;9609;p82"/>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10" name="Google Shape;9610;p82"/>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11" name="Google Shape;9611;p82"/>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12" name="Google Shape;9612;p82"/>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13" name="Google Shape;9613;p82"/>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14" name="Google Shape;9614;p82"/>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15" name="Google Shape;9615;p82"/>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16" name="Google Shape;9616;p82"/>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617" name="Google Shape;9617;p82"/>
          <p:cNvGrpSpPr/>
          <p:nvPr/>
        </p:nvGrpSpPr>
        <p:grpSpPr>
          <a:xfrm>
            <a:off x="1456465" y="6393680"/>
            <a:ext cx="244172" cy="243313"/>
            <a:chOff x="4886058" y="4291240"/>
            <a:chExt cx="346343" cy="343953"/>
          </a:xfrm>
        </p:grpSpPr>
        <p:sp>
          <p:nvSpPr>
            <p:cNvPr id="9618" name="Google Shape;9618;p82"/>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19" name="Google Shape;9619;p82"/>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20" name="Google Shape;9620;p82"/>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21" name="Google Shape;9621;p82"/>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22" name="Google Shape;9622;p82"/>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23" name="Google Shape;9623;p82"/>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24" name="Google Shape;9624;p82"/>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25" name="Google Shape;9625;p82"/>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26" name="Google Shape;9626;p82"/>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27" name="Google Shape;9627;p82"/>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28" name="Google Shape;9628;p82"/>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29" name="Google Shape;9629;p82"/>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30" name="Google Shape;9630;p82"/>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631" name="Google Shape;9631;p82"/>
          <p:cNvGrpSpPr/>
          <p:nvPr/>
        </p:nvGrpSpPr>
        <p:grpSpPr>
          <a:xfrm>
            <a:off x="1453052" y="5014565"/>
            <a:ext cx="251077" cy="251932"/>
            <a:chOff x="5782259" y="1512012"/>
            <a:chExt cx="356138" cy="356138"/>
          </a:xfrm>
        </p:grpSpPr>
        <p:sp>
          <p:nvSpPr>
            <p:cNvPr id="9632" name="Google Shape;9632;p82"/>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33" name="Google Shape;9633;p82"/>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34" name="Google Shape;9634;p82"/>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35" name="Google Shape;9635;p82"/>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36" name="Google Shape;9636;p82"/>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37" name="Google Shape;9637;p82"/>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38" name="Google Shape;9638;p82"/>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39" name="Google Shape;9639;p82"/>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40" name="Google Shape;9640;p82"/>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41" name="Google Shape;9641;p82"/>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42" name="Google Shape;9642;p82"/>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643" name="Google Shape;9643;p82"/>
          <p:cNvGrpSpPr/>
          <p:nvPr/>
        </p:nvGrpSpPr>
        <p:grpSpPr>
          <a:xfrm>
            <a:off x="3313854" y="5385915"/>
            <a:ext cx="273386" cy="202798"/>
            <a:chOff x="6633976" y="2459552"/>
            <a:chExt cx="387781" cy="286680"/>
          </a:xfrm>
        </p:grpSpPr>
        <p:sp>
          <p:nvSpPr>
            <p:cNvPr id="9644" name="Google Shape;9644;p82"/>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45" name="Google Shape;9645;p82"/>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46" name="Google Shape;9646;p82"/>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47" name="Google Shape;9647;p82"/>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48" name="Google Shape;9648;p82"/>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49" name="Google Shape;9649;p82"/>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50" name="Google Shape;9650;p82"/>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651" name="Google Shape;9651;p82"/>
          <p:cNvGrpSpPr/>
          <p:nvPr/>
        </p:nvGrpSpPr>
        <p:grpSpPr>
          <a:xfrm>
            <a:off x="3311019" y="5697782"/>
            <a:ext cx="278903" cy="274057"/>
            <a:chOff x="4864446" y="3340207"/>
            <a:chExt cx="395607" cy="387414"/>
          </a:xfrm>
        </p:grpSpPr>
        <p:sp>
          <p:nvSpPr>
            <p:cNvPr id="9652" name="Google Shape;9652;p82"/>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53" name="Google Shape;9653;p82"/>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54" name="Google Shape;9654;p82"/>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55" name="Google Shape;9655;p82"/>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56" name="Google Shape;9656;p82"/>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57" name="Google Shape;9657;p82"/>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58" name="Google Shape;9658;p82"/>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59" name="Google Shape;9659;p82"/>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60" name="Google Shape;9660;p82"/>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61" name="Google Shape;9661;p82"/>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62" name="Google Shape;9662;p82"/>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63" name="Google Shape;9663;p82"/>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64" name="Google Shape;9664;p82"/>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65" name="Google Shape;9665;p82"/>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66" name="Google Shape;9666;p82"/>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67" name="Google Shape;9667;p82"/>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68" name="Google Shape;9668;p82"/>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69" name="Google Shape;9669;p82"/>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70" name="Google Shape;9670;p82"/>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71" name="Google Shape;9671;p82"/>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72" name="Google Shape;9672;p82"/>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73" name="Google Shape;9673;p82"/>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74" name="Google Shape;9674;p82"/>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75" name="Google Shape;9675;p82"/>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76" name="Google Shape;9676;p82"/>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677" name="Google Shape;9677;p82"/>
          <p:cNvGrpSpPr/>
          <p:nvPr/>
        </p:nvGrpSpPr>
        <p:grpSpPr>
          <a:xfrm>
            <a:off x="3329703" y="6064621"/>
            <a:ext cx="241691" cy="232724"/>
            <a:chOff x="6678697" y="3793324"/>
            <a:chExt cx="342824" cy="328985"/>
          </a:xfrm>
        </p:grpSpPr>
        <p:sp>
          <p:nvSpPr>
            <p:cNvPr id="9678" name="Google Shape;9678;p82"/>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79" name="Google Shape;9679;p82"/>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80" name="Google Shape;9680;p82"/>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81" name="Google Shape;9681;p82"/>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82" name="Google Shape;9682;p82"/>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83" name="Google Shape;9683;p82"/>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84" name="Google Shape;9684;p82"/>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85" name="Google Shape;9685;p82"/>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686" name="Google Shape;9686;p82"/>
          <p:cNvGrpSpPr/>
          <p:nvPr/>
        </p:nvGrpSpPr>
        <p:grpSpPr>
          <a:xfrm>
            <a:off x="3368460" y="6393819"/>
            <a:ext cx="164250" cy="243034"/>
            <a:chOff x="7571379" y="4291056"/>
            <a:chExt cx="232979" cy="343560"/>
          </a:xfrm>
        </p:grpSpPr>
        <p:sp>
          <p:nvSpPr>
            <p:cNvPr id="9687" name="Google Shape;9687;p82"/>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88" name="Google Shape;9688;p82"/>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89" name="Google Shape;9689;p82"/>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90" name="Google Shape;9690;p82"/>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91" name="Google Shape;9691;p82"/>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92" name="Google Shape;9692;p82"/>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93" name="Google Shape;9693;p82"/>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94" name="Google Shape;9694;p82"/>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95" name="Google Shape;9695;p82"/>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96" name="Google Shape;9696;p82"/>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97" name="Google Shape;9697;p82"/>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98" name="Google Shape;9698;p82"/>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699" name="Google Shape;9699;p82"/>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00" name="Google Shape;9700;p82"/>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01" name="Google Shape;9701;p82"/>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02" name="Google Shape;9702;p82"/>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703" name="Google Shape;9703;p82"/>
          <p:cNvGrpSpPr/>
          <p:nvPr/>
        </p:nvGrpSpPr>
        <p:grpSpPr>
          <a:xfrm>
            <a:off x="3313500" y="5003166"/>
            <a:ext cx="273941" cy="274688"/>
            <a:chOff x="4886058" y="1965890"/>
            <a:chExt cx="388569" cy="388307"/>
          </a:xfrm>
        </p:grpSpPr>
        <p:sp>
          <p:nvSpPr>
            <p:cNvPr id="9704" name="Google Shape;9704;p82"/>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05" name="Google Shape;9705;p82"/>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06" name="Google Shape;9706;p82"/>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07" name="Google Shape;9707;p82"/>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08" name="Google Shape;9708;p82"/>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09" name="Google Shape;9709;p82"/>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10" name="Google Shape;9710;p82"/>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11" name="Google Shape;9711;p82"/>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12" name="Google Shape;9712;p82"/>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13" name="Google Shape;9713;p82"/>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14" name="Google Shape;9714;p82"/>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715" name="Google Shape;9715;p82"/>
          <p:cNvGrpSpPr/>
          <p:nvPr/>
        </p:nvGrpSpPr>
        <p:grpSpPr>
          <a:xfrm>
            <a:off x="3020473" y="5358774"/>
            <a:ext cx="247708" cy="257078"/>
            <a:chOff x="6230360" y="2432583"/>
            <a:chExt cx="351359" cy="363412"/>
          </a:xfrm>
        </p:grpSpPr>
        <p:sp>
          <p:nvSpPr>
            <p:cNvPr id="9716" name="Google Shape;9716;p82"/>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17" name="Google Shape;9717;p82"/>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18" name="Google Shape;9718;p82"/>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19" name="Google Shape;9719;p82"/>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20" name="Google Shape;9720;p82"/>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21" name="Google Shape;9721;p82"/>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22" name="Google Shape;9722;p82"/>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23" name="Google Shape;9723;p82"/>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24" name="Google Shape;9724;p82"/>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25" name="Google Shape;9725;p82"/>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26" name="Google Shape;9726;p82"/>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27" name="Google Shape;9727;p82"/>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28" name="Google Shape;9728;p82"/>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29" name="Google Shape;9729;p82"/>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30" name="Google Shape;9730;p82"/>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31" name="Google Shape;9731;p82"/>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32" name="Google Shape;9732;p82"/>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33" name="Google Shape;9733;p82"/>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34" name="Google Shape;9734;p82"/>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35" name="Google Shape;9735;p82"/>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36" name="Google Shape;9736;p82"/>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737" name="Google Shape;9737;p82"/>
          <p:cNvGrpSpPr/>
          <p:nvPr/>
        </p:nvGrpSpPr>
        <p:grpSpPr>
          <a:xfrm>
            <a:off x="3009561" y="5699530"/>
            <a:ext cx="269683" cy="270601"/>
            <a:chOff x="7951362" y="2885437"/>
            <a:chExt cx="382529" cy="382529"/>
          </a:xfrm>
        </p:grpSpPr>
        <p:sp>
          <p:nvSpPr>
            <p:cNvPr id="9738" name="Google Shape;9738;p82"/>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39" name="Google Shape;9739;p82"/>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40" name="Google Shape;9740;p82"/>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41" name="Google Shape;9741;p82"/>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42" name="Google Shape;9742;p82"/>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43" name="Google Shape;9743;p82"/>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44" name="Google Shape;9744;p82"/>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45" name="Google Shape;9745;p82"/>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46" name="Google Shape;9746;p82"/>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47" name="Google Shape;9747;p82"/>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48" name="Google Shape;9748;p82"/>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49" name="Google Shape;9749;p82"/>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50" name="Google Shape;9750;p82"/>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51" name="Google Shape;9751;p82"/>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52" name="Google Shape;9752;p82"/>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53" name="Google Shape;9753;p82"/>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54" name="Google Shape;9754;p82"/>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55" name="Google Shape;9755;p82"/>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56" name="Google Shape;9756;p82"/>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57" name="Google Shape;9757;p82"/>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58" name="Google Shape;9758;p82"/>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59" name="Google Shape;9759;p82"/>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60" name="Google Shape;9760;p82"/>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61" name="Google Shape;9761;p82"/>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62" name="Google Shape;9762;p82"/>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63" name="Google Shape;9763;p82"/>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64" name="Google Shape;9764;p82"/>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65" name="Google Shape;9765;p82"/>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66" name="Google Shape;9766;p82"/>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67" name="Google Shape;9767;p82"/>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68" name="Google Shape;9768;p82"/>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69" name="Google Shape;9769;p82"/>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70" name="Google Shape;9770;p82"/>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71" name="Google Shape;9771;p82"/>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72" name="Google Shape;9772;p82"/>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73" name="Google Shape;9773;p82"/>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74" name="Google Shape;9774;p82"/>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75" name="Google Shape;9775;p82"/>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76" name="Google Shape;9776;p82"/>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77" name="Google Shape;9777;p82"/>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78" name="Google Shape;9778;p82"/>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79" name="Google Shape;9779;p82"/>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80" name="Google Shape;9780;p82"/>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81" name="Google Shape;9781;p82"/>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82" name="Google Shape;9782;p82"/>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83" name="Google Shape;9783;p82"/>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84" name="Google Shape;9784;p82"/>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85" name="Google Shape;9785;p82"/>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86" name="Google Shape;9786;p82"/>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787" name="Google Shape;9787;p82"/>
          <p:cNvGrpSpPr/>
          <p:nvPr/>
        </p:nvGrpSpPr>
        <p:grpSpPr>
          <a:xfrm>
            <a:off x="3015780" y="6060793"/>
            <a:ext cx="257094" cy="240378"/>
            <a:chOff x="6221064" y="3811049"/>
            <a:chExt cx="364673" cy="339804"/>
          </a:xfrm>
        </p:grpSpPr>
        <p:sp>
          <p:nvSpPr>
            <p:cNvPr id="9788" name="Google Shape;9788;p82"/>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89" name="Google Shape;9789;p82"/>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90" name="Google Shape;9790;p82"/>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91" name="Google Shape;9791;p82"/>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92" name="Google Shape;9792;p82"/>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93" name="Google Shape;9793;p82"/>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94" name="Google Shape;9794;p82"/>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95" name="Google Shape;9795;p82"/>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96" name="Google Shape;9796;p82"/>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97" name="Google Shape;9797;p82"/>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98" name="Google Shape;9798;p82"/>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799" name="Google Shape;9799;p82"/>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00" name="Google Shape;9800;p82"/>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01" name="Google Shape;9801;p82"/>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02" name="Google Shape;9802;p82"/>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803" name="Google Shape;9803;p82"/>
          <p:cNvGrpSpPr/>
          <p:nvPr/>
        </p:nvGrpSpPr>
        <p:grpSpPr>
          <a:xfrm>
            <a:off x="3062239" y="6393819"/>
            <a:ext cx="164250" cy="243034"/>
            <a:chOff x="7133336" y="4291056"/>
            <a:chExt cx="232979" cy="343560"/>
          </a:xfrm>
        </p:grpSpPr>
        <p:sp>
          <p:nvSpPr>
            <p:cNvPr id="9804" name="Google Shape;9804;p82"/>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05" name="Google Shape;9805;p82"/>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06" name="Google Shape;9806;p82"/>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07" name="Google Shape;9807;p82"/>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08" name="Google Shape;9808;p82"/>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09" name="Google Shape;9809;p82"/>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10" name="Google Shape;9810;p82"/>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11" name="Google Shape;9811;p82"/>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12" name="Google Shape;9812;p82"/>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13" name="Google Shape;9813;p82"/>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14" name="Google Shape;9814;p82"/>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15" name="Google Shape;9815;p82"/>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16" name="Google Shape;9816;p82"/>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17" name="Google Shape;9817;p82"/>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18" name="Google Shape;9818;p82"/>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19" name="Google Shape;9819;p82"/>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20" name="Google Shape;9820;p82"/>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821" name="Google Shape;9821;p82"/>
          <p:cNvGrpSpPr/>
          <p:nvPr/>
        </p:nvGrpSpPr>
        <p:grpSpPr>
          <a:xfrm>
            <a:off x="3032509" y="5018652"/>
            <a:ext cx="223789" cy="243759"/>
            <a:chOff x="7992826" y="1517790"/>
            <a:chExt cx="317431" cy="344584"/>
          </a:xfrm>
        </p:grpSpPr>
        <p:sp>
          <p:nvSpPr>
            <p:cNvPr id="9822" name="Google Shape;9822;p82"/>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23" name="Google Shape;9823;p82"/>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24" name="Google Shape;9824;p82"/>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25" name="Google Shape;9825;p82"/>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26" name="Google Shape;9826;p82"/>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27" name="Google Shape;9827;p82"/>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28" name="Google Shape;9828;p82"/>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29" name="Google Shape;9829;p82"/>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30" name="Google Shape;9830;p82"/>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31" name="Google Shape;9831;p82"/>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32" name="Google Shape;9832;p82"/>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33" name="Google Shape;9833;p82"/>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34" name="Google Shape;9834;p82"/>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35" name="Google Shape;9835;p82"/>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36" name="Google Shape;9836;p82"/>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37" name="Google Shape;9837;p82"/>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38" name="Google Shape;9838;p82"/>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839" name="Google Shape;9839;p82"/>
          <p:cNvGrpSpPr/>
          <p:nvPr/>
        </p:nvGrpSpPr>
        <p:grpSpPr>
          <a:xfrm>
            <a:off x="3629555" y="5363920"/>
            <a:ext cx="265777" cy="246786"/>
            <a:chOff x="7091110" y="2428565"/>
            <a:chExt cx="376989" cy="348864"/>
          </a:xfrm>
        </p:grpSpPr>
        <p:sp>
          <p:nvSpPr>
            <p:cNvPr id="9840" name="Google Shape;9840;p82"/>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41" name="Google Shape;9841;p82"/>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42" name="Google Shape;9842;p82"/>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43" name="Google Shape;9843;p82"/>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44" name="Google Shape;9844;p82"/>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45" name="Google Shape;9845;p82"/>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46" name="Google Shape;9846;p82"/>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47" name="Google Shape;9847;p82"/>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48" name="Google Shape;9848;p82"/>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49" name="Google Shape;9849;p82"/>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50" name="Google Shape;9850;p82"/>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51" name="Google Shape;9851;p82"/>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52" name="Google Shape;9852;p82"/>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53" name="Google Shape;9853;p82"/>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54" name="Google Shape;9854;p82"/>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55" name="Google Shape;9855;p82"/>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56" name="Google Shape;9856;p82"/>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57" name="Google Shape;9857;p82"/>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58" name="Google Shape;9858;p82"/>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59" name="Google Shape;9859;p82"/>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60" name="Google Shape;9860;p82"/>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61" name="Google Shape;9861;p82"/>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62" name="Google Shape;9862;p82"/>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63" name="Google Shape;9863;p82"/>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64" name="Google Shape;9864;p82"/>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65" name="Google Shape;9865;p82"/>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66" name="Google Shape;9866;p82"/>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67" name="Google Shape;9867;p82"/>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68" name="Google Shape;9868;p82"/>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69" name="Google Shape;9869;p82"/>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70" name="Google Shape;9870;p82"/>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871" name="Google Shape;9871;p82"/>
          <p:cNvGrpSpPr/>
          <p:nvPr/>
        </p:nvGrpSpPr>
        <p:grpSpPr>
          <a:xfrm>
            <a:off x="3623266" y="5733467"/>
            <a:ext cx="278199" cy="202686"/>
            <a:chOff x="5302988" y="3389839"/>
            <a:chExt cx="394609" cy="286523"/>
          </a:xfrm>
        </p:grpSpPr>
        <p:sp>
          <p:nvSpPr>
            <p:cNvPr id="9872" name="Google Shape;9872;p82"/>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73" name="Google Shape;9873;p82"/>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74" name="Google Shape;9874;p82"/>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75" name="Google Shape;9875;p82"/>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76" name="Google Shape;9876;p82"/>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77" name="Google Shape;9877;p82"/>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78" name="Google Shape;9878;p82"/>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79" name="Google Shape;9879;p82"/>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80" name="Google Shape;9880;p82"/>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81" name="Google Shape;9881;p82"/>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82" name="Google Shape;9882;p82"/>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83" name="Google Shape;9883;p82"/>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84" name="Google Shape;9884;p82"/>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85" name="Google Shape;9885;p82"/>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86" name="Google Shape;9886;p82"/>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87" name="Google Shape;9887;p82"/>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88" name="Google Shape;9888;p82"/>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89" name="Google Shape;9889;p82"/>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90" name="Google Shape;9890;p82"/>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91" name="Google Shape;9891;p82"/>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92" name="Google Shape;9892;p82"/>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93" name="Google Shape;9893;p82"/>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94" name="Google Shape;9894;p82"/>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95" name="Google Shape;9895;p82"/>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96" name="Google Shape;9896;p82"/>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97" name="Google Shape;9897;p82"/>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98" name="Google Shape;9898;p82"/>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899" name="Google Shape;9899;p82"/>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00" name="Google Shape;9900;p82"/>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01" name="Google Shape;9901;p82"/>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02" name="Google Shape;9902;p82"/>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03" name="Google Shape;9903;p82"/>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04" name="Google Shape;9904;p82"/>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905" name="Google Shape;9905;p82"/>
          <p:cNvGrpSpPr/>
          <p:nvPr/>
        </p:nvGrpSpPr>
        <p:grpSpPr>
          <a:xfrm>
            <a:off x="3621928" y="6042301"/>
            <a:ext cx="281032" cy="277363"/>
            <a:chOff x="7101903" y="3762022"/>
            <a:chExt cx="398627" cy="392088"/>
          </a:xfrm>
        </p:grpSpPr>
        <p:sp>
          <p:nvSpPr>
            <p:cNvPr id="9906" name="Google Shape;9906;p82"/>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07" name="Google Shape;9907;p82"/>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08" name="Google Shape;9908;p82"/>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09" name="Google Shape;9909;p82"/>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10" name="Google Shape;9910;p82"/>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11" name="Google Shape;9911;p82"/>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12" name="Google Shape;9912;p82"/>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13" name="Google Shape;9913;p82"/>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14" name="Google Shape;9914;p82"/>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15" name="Google Shape;9915;p82"/>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16" name="Google Shape;9916;p82"/>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17" name="Google Shape;9917;p82"/>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18" name="Google Shape;9918;p8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19" name="Google Shape;9919;p8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20" name="Google Shape;9920;p82"/>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21" name="Google Shape;9921;p82"/>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22" name="Google Shape;9922;p82"/>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23" name="Google Shape;9923;p82"/>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924" name="Google Shape;9924;p82"/>
          <p:cNvGrpSpPr/>
          <p:nvPr/>
        </p:nvGrpSpPr>
        <p:grpSpPr>
          <a:xfrm>
            <a:off x="3629147" y="6396662"/>
            <a:ext cx="266666" cy="237350"/>
            <a:chOff x="7936787" y="4295074"/>
            <a:chExt cx="378249" cy="335524"/>
          </a:xfrm>
        </p:grpSpPr>
        <p:sp>
          <p:nvSpPr>
            <p:cNvPr id="9925" name="Google Shape;9925;p82"/>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26" name="Google Shape;9926;p82"/>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27" name="Google Shape;9927;p82"/>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28" name="Google Shape;9928;p82"/>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29" name="Google Shape;9929;p82"/>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30" name="Google Shape;9930;p82"/>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31" name="Google Shape;9931;p82"/>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32" name="Google Shape;9932;p82"/>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33" name="Google Shape;9933;p82"/>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34" name="Google Shape;9934;p82"/>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35" name="Google Shape;9935;p82"/>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36" name="Google Shape;9936;p82"/>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37" name="Google Shape;9937;p82"/>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38" name="Google Shape;9938;p82"/>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39" name="Google Shape;9939;p82"/>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40" name="Google Shape;9940;p82"/>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941" name="Google Shape;9941;p82"/>
          <p:cNvGrpSpPr/>
          <p:nvPr/>
        </p:nvGrpSpPr>
        <p:grpSpPr>
          <a:xfrm>
            <a:off x="3639659" y="5017387"/>
            <a:ext cx="245412" cy="246248"/>
            <a:chOff x="5319821" y="1986242"/>
            <a:chExt cx="348103" cy="348103"/>
          </a:xfrm>
        </p:grpSpPr>
        <p:sp>
          <p:nvSpPr>
            <p:cNvPr id="9942" name="Google Shape;9942;p82"/>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43" name="Google Shape;9943;p82"/>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44" name="Google Shape;9944;p82"/>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45" name="Google Shape;9945;p82"/>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46" name="Google Shape;9946;p82"/>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47" name="Google Shape;9947;p82"/>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48" name="Google Shape;9948;p82"/>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49" name="Google Shape;9949;p82"/>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50" name="Google Shape;9950;p82"/>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51" name="Google Shape;9951;p82"/>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52" name="Google Shape;9952;p82"/>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53" name="Google Shape;9953;p82"/>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54" name="Google Shape;9954;p82"/>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55" name="Google Shape;9955;p82"/>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56" name="Google Shape;9956;p82"/>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57" name="Google Shape;9957;p82"/>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58" name="Google Shape;9958;p82"/>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59" name="Google Shape;9959;p82"/>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60" name="Google Shape;9960;p82"/>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61" name="Google Shape;9961;p82"/>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62" name="Google Shape;9962;p82"/>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63" name="Google Shape;9963;p82"/>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64" name="Google Shape;9964;p82"/>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65" name="Google Shape;9965;p82"/>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66" name="Google Shape;9966;p82"/>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67" name="Google Shape;9967;p82"/>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68" name="Google Shape;9968;p82"/>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69" name="Google Shape;9969;p82"/>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70" name="Google Shape;9970;p82"/>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71" name="Google Shape;9971;p82"/>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72" name="Google Shape;9972;p82"/>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73" name="Google Shape;9973;p82"/>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74" name="Google Shape;9974;p82"/>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75" name="Google Shape;9975;p82"/>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76" name="Google Shape;9976;p82"/>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77" name="Google Shape;9977;p82"/>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78" name="Google Shape;9978;p82"/>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982"/>
        <p:cNvGrpSpPr/>
        <p:nvPr/>
      </p:nvGrpSpPr>
      <p:grpSpPr>
        <a:xfrm>
          <a:off x="0" y="0"/>
          <a:ext cx="0" cy="0"/>
          <a:chOff x="0" y="0"/>
          <a:chExt cx="0" cy="0"/>
        </a:xfrm>
      </p:grpSpPr>
      <p:sp>
        <p:nvSpPr>
          <p:cNvPr id="9983" name="Google Shape;9983;p83"/>
          <p:cNvSpPr txBox="1">
            <a:spLocks noGrp="1"/>
          </p:cNvSpPr>
          <p:nvPr>
            <p:ph type="title" idx="4294967295"/>
          </p:nvPr>
        </p:nvSpPr>
        <p:spPr>
          <a:xfrm>
            <a:off x="1036289" y="1480519"/>
            <a:ext cx="3257100" cy="2955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chemeClr val="dk1"/>
              </a:buClr>
              <a:buSzPts val="800"/>
              <a:buFont typeface="Arial"/>
              <a:buNone/>
            </a:pPr>
            <a:r>
              <a:rPr lang="en">
                <a:solidFill>
                  <a:schemeClr val="lt1"/>
                </a:solidFill>
                <a:latin typeface="Arial"/>
                <a:ea typeface="Arial"/>
                <a:cs typeface="Arial"/>
                <a:sym typeface="Arial"/>
              </a:rPr>
              <a:t>Help &amp; Support Icons</a:t>
            </a:r>
            <a:endParaRPr>
              <a:latin typeface="Arial"/>
              <a:ea typeface="Arial"/>
              <a:cs typeface="Arial"/>
              <a:sym typeface="Arial"/>
            </a:endParaRPr>
          </a:p>
        </p:txBody>
      </p:sp>
      <p:sp>
        <p:nvSpPr>
          <p:cNvPr id="9984" name="Google Shape;9984;p83"/>
          <p:cNvSpPr txBox="1">
            <a:spLocks noGrp="1"/>
          </p:cNvSpPr>
          <p:nvPr>
            <p:ph type="title" idx="4294967295"/>
          </p:nvPr>
        </p:nvSpPr>
        <p:spPr>
          <a:xfrm>
            <a:off x="1652783" y="4425412"/>
            <a:ext cx="2030100" cy="3309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chemeClr val="dk1"/>
              </a:buClr>
              <a:buSzPts val="800"/>
              <a:buFont typeface="Arial"/>
              <a:buNone/>
            </a:pPr>
            <a:r>
              <a:rPr lang="en">
                <a:solidFill>
                  <a:schemeClr val="lt1"/>
                </a:solidFill>
                <a:latin typeface="Arial"/>
                <a:ea typeface="Arial"/>
                <a:cs typeface="Arial"/>
                <a:sym typeface="Arial"/>
              </a:rPr>
              <a:t>Avatar Icons</a:t>
            </a:r>
            <a:endParaRPr b="1">
              <a:solidFill>
                <a:schemeClr val="lt1"/>
              </a:solidFill>
              <a:latin typeface="Arial"/>
              <a:ea typeface="Arial"/>
              <a:cs typeface="Arial"/>
              <a:sym typeface="Arial"/>
            </a:endParaRPr>
          </a:p>
        </p:txBody>
      </p:sp>
      <p:grpSp>
        <p:nvGrpSpPr>
          <p:cNvPr id="9985" name="Google Shape;9985;p83"/>
          <p:cNvGrpSpPr/>
          <p:nvPr/>
        </p:nvGrpSpPr>
        <p:grpSpPr>
          <a:xfrm>
            <a:off x="824962" y="2989428"/>
            <a:ext cx="204117" cy="254121"/>
            <a:chOff x="2663464" y="3346815"/>
            <a:chExt cx="289528" cy="359232"/>
          </a:xfrm>
        </p:grpSpPr>
        <p:sp>
          <p:nvSpPr>
            <p:cNvPr id="9986" name="Google Shape;9986;p83"/>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87" name="Google Shape;9987;p83"/>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88" name="Google Shape;9988;p83"/>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89" name="Google Shape;9989;p83"/>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90" name="Google Shape;9990;p83"/>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91" name="Google Shape;9991;p83"/>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92" name="Google Shape;9992;p83"/>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93" name="Google Shape;9993;p83"/>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94" name="Google Shape;9994;p83"/>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95" name="Google Shape;9995;p83"/>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9996" name="Google Shape;9996;p83"/>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9997" name="Google Shape;9997;p83"/>
          <p:cNvGrpSpPr/>
          <p:nvPr/>
        </p:nvGrpSpPr>
        <p:grpSpPr>
          <a:xfrm>
            <a:off x="800404" y="2355295"/>
            <a:ext cx="253259" cy="227799"/>
            <a:chOff x="2932786" y="5128992"/>
            <a:chExt cx="359232" cy="322023"/>
          </a:xfrm>
        </p:grpSpPr>
        <p:sp>
          <p:nvSpPr>
            <p:cNvPr id="9998" name="Google Shape;9998;p83"/>
            <p:cNvSpPr/>
            <p:nvPr/>
          </p:nvSpPr>
          <p:spPr>
            <a:xfrm>
              <a:off x="2932786" y="542975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9999" name="Google Shape;9999;p83"/>
            <p:cNvGrpSpPr/>
            <p:nvPr/>
          </p:nvGrpSpPr>
          <p:grpSpPr>
            <a:xfrm>
              <a:off x="2932786" y="5128992"/>
              <a:ext cx="359232" cy="322023"/>
              <a:chOff x="2637986" y="1980142"/>
              <a:chExt cx="359232" cy="322023"/>
            </a:xfrm>
          </p:grpSpPr>
          <p:sp>
            <p:nvSpPr>
              <p:cNvPr id="10000" name="Google Shape;10000;p83"/>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01" name="Google Shape;10001;p83"/>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02" name="Google Shape;10002;p83"/>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03" name="Google Shape;10003;p83"/>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04" name="Google Shape;10004;p83"/>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05" name="Google Shape;10005;p83"/>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06" name="Google Shape;10006;p83"/>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07" name="Google Shape;10007;p83"/>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08" name="Google Shape;10008;p83"/>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09" name="Google Shape;10009;p83"/>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10" name="Google Shape;10010;p83"/>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11" name="Google Shape;10011;p83"/>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12" name="Google Shape;10012;p83"/>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10013" name="Google Shape;10013;p83"/>
          <p:cNvGrpSpPr/>
          <p:nvPr/>
        </p:nvGrpSpPr>
        <p:grpSpPr>
          <a:xfrm>
            <a:off x="829369" y="2663066"/>
            <a:ext cx="195145" cy="259715"/>
            <a:chOff x="861622" y="2881770"/>
            <a:chExt cx="276802" cy="367140"/>
          </a:xfrm>
        </p:grpSpPr>
        <p:sp>
          <p:nvSpPr>
            <p:cNvPr id="10014" name="Google Shape;10014;p83"/>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15" name="Google Shape;10015;p83"/>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16" name="Google Shape;10016;p83"/>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17" name="Google Shape;10017;p83"/>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18" name="Google Shape;10018;p83"/>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19" name="Google Shape;10019;p83"/>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20" name="Google Shape;10020;p83"/>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21" name="Google Shape;10021;p83"/>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22" name="Google Shape;10022;p83"/>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23" name="Google Shape;10023;p83"/>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24" name="Google Shape;10024;p83"/>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25" name="Google Shape;10025;p83"/>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26" name="Google Shape;10026;p83"/>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27" name="Google Shape;10027;p83"/>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28" name="Google Shape;10028;p83"/>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29" name="Google Shape;10029;p83"/>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30" name="Google Shape;10030;p83"/>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31" name="Google Shape;10031;p83"/>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32" name="Google Shape;10032;p83"/>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33" name="Google Shape;10033;p83"/>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34" name="Google Shape;10034;p83"/>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35" name="Google Shape;10035;p83"/>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036" name="Google Shape;10036;p83"/>
          <p:cNvGrpSpPr/>
          <p:nvPr/>
        </p:nvGrpSpPr>
        <p:grpSpPr>
          <a:xfrm>
            <a:off x="808852" y="2021432"/>
            <a:ext cx="236183" cy="254121"/>
            <a:chOff x="873615" y="1500275"/>
            <a:chExt cx="335011" cy="359232"/>
          </a:xfrm>
        </p:grpSpPr>
        <p:sp>
          <p:nvSpPr>
            <p:cNvPr id="10037" name="Google Shape;10037;p83"/>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38" name="Google Shape;10038;p83"/>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39" name="Google Shape;10039;p83"/>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40" name="Google Shape;10040;p83"/>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41" name="Google Shape;10041;p83"/>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42" name="Google Shape;10042;p83"/>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43" name="Google Shape;10043;p83"/>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44" name="Google Shape;10044;p83"/>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45" name="Google Shape;10045;p83"/>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46" name="Google Shape;10046;p83"/>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47" name="Google Shape;10047;p83"/>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048" name="Google Shape;10048;p83"/>
          <p:cNvGrpSpPr/>
          <p:nvPr/>
        </p:nvGrpSpPr>
        <p:grpSpPr>
          <a:xfrm>
            <a:off x="837622" y="5335141"/>
            <a:ext cx="193742" cy="250972"/>
            <a:chOff x="6703522" y="1973098"/>
            <a:chExt cx="274812" cy="354781"/>
          </a:xfrm>
        </p:grpSpPr>
        <p:sp>
          <p:nvSpPr>
            <p:cNvPr id="10049" name="Google Shape;10049;p83"/>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50" name="Google Shape;10050;p83"/>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51" name="Google Shape;10051;p83"/>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52" name="Google Shape;10052;p83"/>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53" name="Google Shape;10053;p83"/>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54" name="Google Shape;10054;p83"/>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55" name="Google Shape;10055;p83"/>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56" name="Google Shape;10056;p83"/>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57" name="Google Shape;10057;p83"/>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58" name="Google Shape;10058;p83"/>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59" name="Google Shape;10059;p83"/>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60" name="Google Shape;10060;p83"/>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61" name="Google Shape;10061;p83"/>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62" name="Google Shape;10062;p83"/>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63" name="Google Shape;10063;p83"/>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64" name="Google Shape;10064;p83"/>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65" name="Google Shape;10065;p83"/>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66" name="Google Shape;10066;p83"/>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67" name="Google Shape;10067;p83"/>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68" name="Google Shape;10068;p83"/>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69" name="Google Shape;10069;p83"/>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70" name="Google Shape;10070;p83"/>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71" name="Google Shape;10071;p83"/>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72" name="Google Shape;10072;p83"/>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73" name="Google Shape;10073;p83"/>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074" name="Google Shape;10074;p83"/>
          <p:cNvGrpSpPr/>
          <p:nvPr/>
        </p:nvGrpSpPr>
        <p:grpSpPr>
          <a:xfrm>
            <a:off x="841595" y="5003180"/>
            <a:ext cx="185638" cy="250953"/>
            <a:chOff x="4896940" y="1502999"/>
            <a:chExt cx="263316" cy="354754"/>
          </a:xfrm>
        </p:grpSpPr>
        <p:sp>
          <p:nvSpPr>
            <p:cNvPr id="10075" name="Google Shape;10075;p83"/>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76" name="Google Shape;10076;p83"/>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77" name="Google Shape;10077;p83"/>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78" name="Google Shape;10078;p83"/>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79" name="Google Shape;10079;p83"/>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80" name="Google Shape;10080;p83"/>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81" name="Google Shape;10081;p83"/>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82" name="Google Shape;10082;p83"/>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83" name="Google Shape;10083;p83"/>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84" name="Google Shape;10084;p83"/>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85" name="Google Shape;10085;p83"/>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86" name="Google Shape;10086;p83"/>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87" name="Google Shape;10087;p83"/>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88" name="Google Shape;10088;p83"/>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89" name="Google Shape;10089;p83"/>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90" name="Google Shape;10090;p83"/>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91" name="Google Shape;10091;p83"/>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92" name="Google Shape;10092;p83"/>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93" name="Google Shape;10093;p83"/>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94" name="Google Shape;10094;p83"/>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95" name="Google Shape;10095;p83"/>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096" name="Google Shape;10096;p83"/>
          <p:cNvGrpSpPr/>
          <p:nvPr/>
        </p:nvGrpSpPr>
        <p:grpSpPr>
          <a:xfrm>
            <a:off x="841757" y="5999238"/>
            <a:ext cx="185472" cy="250953"/>
            <a:chOff x="6711770" y="3345794"/>
            <a:chExt cx="263081" cy="354754"/>
          </a:xfrm>
        </p:grpSpPr>
        <p:sp>
          <p:nvSpPr>
            <p:cNvPr id="10097" name="Google Shape;10097;p83"/>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98" name="Google Shape;10098;p83"/>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099" name="Google Shape;10099;p83"/>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00" name="Google Shape;10100;p83"/>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01" name="Google Shape;10101;p83"/>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02" name="Google Shape;10102;p83"/>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03" name="Google Shape;10103;p83"/>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04" name="Google Shape;10104;p83"/>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05" name="Google Shape;10105;p83"/>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06" name="Google Shape;10106;p83"/>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07" name="Google Shape;10107;p83"/>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08" name="Google Shape;10108;p83"/>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09" name="Google Shape;10109;p83"/>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10" name="Google Shape;10110;p83"/>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11" name="Google Shape;10111;p83"/>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12" name="Google Shape;10112;p83"/>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13" name="Google Shape;10113;p83"/>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114" name="Google Shape;10114;p83"/>
          <p:cNvGrpSpPr/>
          <p:nvPr/>
        </p:nvGrpSpPr>
        <p:grpSpPr>
          <a:xfrm>
            <a:off x="838337" y="5667213"/>
            <a:ext cx="192155" cy="250898"/>
            <a:chOff x="4902701" y="2879989"/>
            <a:chExt cx="272560" cy="354676"/>
          </a:xfrm>
        </p:grpSpPr>
        <p:sp>
          <p:nvSpPr>
            <p:cNvPr id="10115" name="Google Shape;10115;p83"/>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16" name="Google Shape;10116;p83"/>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17" name="Google Shape;10117;p83"/>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18" name="Google Shape;10118;p83"/>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19" name="Google Shape;10119;p83"/>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20" name="Google Shape;10120;p83"/>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21" name="Google Shape;10121;p83"/>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22" name="Google Shape;10122;p83"/>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23" name="Google Shape;10123;p83"/>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24" name="Google Shape;10124;p83"/>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25" name="Google Shape;10125;p83"/>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26" name="Google Shape;10126;p83"/>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27" name="Google Shape;10127;p83"/>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28" name="Google Shape;10128;p83"/>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29" name="Google Shape;10129;p83"/>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30" name="Google Shape;10130;p83"/>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31" name="Google Shape;10131;p83"/>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32" name="Google Shape;10132;p83"/>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33" name="Google Shape;10133;p83"/>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34" name="Google Shape;10134;p83"/>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35" name="Google Shape;10135;p83"/>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36" name="Google Shape;10136;p83"/>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37" name="Google Shape;10137;p83"/>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38" name="Google Shape;10138;p83"/>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139" name="Google Shape;10139;p83"/>
          <p:cNvGrpSpPr/>
          <p:nvPr/>
        </p:nvGrpSpPr>
        <p:grpSpPr>
          <a:xfrm>
            <a:off x="4257646" y="2989511"/>
            <a:ext cx="263098" cy="253917"/>
            <a:chOff x="4011651" y="3768132"/>
            <a:chExt cx="373189" cy="358944"/>
          </a:xfrm>
        </p:grpSpPr>
        <p:sp>
          <p:nvSpPr>
            <p:cNvPr id="10140" name="Google Shape;10140;p83"/>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41" name="Google Shape;10141;p83"/>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42" name="Google Shape;10142;p83"/>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43" name="Google Shape;10143;p83"/>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44" name="Google Shape;10144;p83"/>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45" name="Google Shape;10145;p83"/>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46" name="Google Shape;10146;p83"/>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47" name="Google Shape;10147;p83"/>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48" name="Google Shape;10148;p83"/>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49" name="Google Shape;10149;p83"/>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150" name="Google Shape;10150;p83"/>
          <p:cNvGrpSpPr/>
          <p:nvPr/>
        </p:nvGrpSpPr>
        <p:grpSpPr>
          <a:xfrm>
            <a:off x="4247767" y="2393609"/>
            <a:ext cx="282851" cy="151409"/>
            <a:chOff x="3934196" y="2484805"/>
            <a:chExt cx="401207" cy="214036"/>
          </a:xfrm>
        </p:grpSpPr>
        <p:sp>
          <p:nvSpPr>
            <p:cNvPr id="10151" name="Google Shape;10151;p83"/>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52" name="Google Shape;10152;p83"/>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53" name="Google Shape;10153;p83"/>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54" name="Google Shape;10154;p83"/>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55" name="Google Shape;10155;p83"/>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156" name="Google Shape;10156;p83"/>
          <p:cNvGrpSpPr/>
          <p:nvPr/>
        </p:nvGrpSpPr>
        <p:grpSpPr>
          <a:xfrm>
            <a:off x="4270267" y="2665815"/>
            <a:ext cx="237696" cy="254176"/>
            <a:chOff x="2202058" y="3346737"/>
            <a:chExt cx="337158" cy="359311"/>
          </a:xfrm>
        </p:grpSpPr>
        <p:sp>
          <p:nvSpPr>
            <p:cNvPr id="10157" name="Google Shape;10157;p83"/>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58" name="Google Shape;10158;p83"/>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59" name="Google Shape;10159;p83"/>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60" name="Google Shape;10160;p83"/>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61" name="Google Shape;10161;p83"/>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62" name="Google Shape;10162;p83"/>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63" name="Google Shape;10163;p83"/>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64" name="Google Shape;10164;p83"/>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65" name="Google Shape;10165;p83"/>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166" name="Google Shape;10166;p83"/>
          <p:cNvGrpSpPr/>
          <p:nvPr/>
        </p:nvGrpSpPr>
        <p:grpSpPr>
          <a:xfrm>
            <a:off x="4260455" y="2021476"/>
            <a:ext cx="257320" cy="253991"/>
            <a:chOff x="2189568" y="1961603"/>
            <a:chExt cx="364993" cy="359049"/>
          </a:xfrm>
        </p:grpSpPr>
        <p:sp>
          <p:nvSpPr>
            <p:cNvPr id="10167" name="Google Shape;10167;p83"/>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68" name="Google Shape;10168;p83"/>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69" name="Google Shape;10169;p83"/>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70" name="Google Shape;10170;p83"/>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71" name="Google Shape;10171;p83"/>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72" name="Google Shape;10172;p83"/>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73" name="Google Shape;10173;p83"/>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74" name="Google Shape;10174;p83"/>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75" name="Google Shape;10175;p83"/>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76" name="Google Shape;10176;p83"/>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77" name="Google Shape;10177;p83"/>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78" name="Google Shape;10178;p83"/>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79" name="Google Shape;10179;p83"/>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80" name="Google Shape;10180;p83"/>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81" name="Google Shape;10181;p83"/>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82" name="Google Shape;10182;p83"/>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183" name="Google Shape;10183;p83"/>
          <p:cNvGrpSpPr/>
          <p:nvPr/>
        </p:nvGrpSpPr>
        <p:grpSpPr>
          <a:xfrm>
            <a:off x="4303847" y="5335140"/>
            <a:ext cx="185638" cy="250935"/>
            <a:chOff x="8062968" y="2419290"/>
            <a:chExt cx="263316" cy="354728"/>
          </a:xfrm>
        </p:grpSpPr>
        <p:sp>
          <p:nvSpPr>
            <p:cNvPr id="10184" name="Google Shape;10184;p8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85" name="Google Shape;10185;p8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86" name="Google Shape;10186;p8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87" name="Google Shape;10187;p8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88" name="Google Shape;10188;p8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89" name="Google Shape;10189;p8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90" name="Google Shape;10190;p8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91" name="Google Shape;10191;p8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92" name="Google Shape;10192;p8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93" name="Google Shape;10193;p8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94" name="Google Shape;10194;p8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95" name="Google Shape;10195;p8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96" name="Google Shape;10196;p8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97" name="Google Shape;10197;p8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98" name="Google Shape;10198;p8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199" name="Google Shape;10199;p8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00" name="Google Shape;10200;p8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201" name="Google Shape;10201;p83"/>
          <p:cNvGrpSpPr/>
          <p:nvPr/>
        </p:nvGrpSpPr>
        <p:grpSpPr>
          <a:xfrm>
            <a:off x="4299717" y="5003169"/>
            <a:ext cx="193742" cy="250935"/>
            <a:chOff x="6253375" y="1973150"/>
            <a:chExt cx="274812" cy="354728"/>
          </a:xfrm>
        </p:grpSpPr>
        <p:sp>
          <p:nvSpPr>
            <p:cNvPr id="10202" name="Google Shape;10202;p83"/>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03" name="Google Shape;10203;p83"/>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04" name="Google Shape;10204;p83"/>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05" name="Google Shape;10205;p83"/>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06" name="Google Shape;10206;p83"/>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07" name="Google Shape;10207;p83"/>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08" name="Google Shape;10208;p83"/>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09" name="Google Shape;10209;p83"/>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10" name="Google Shape;10210;p83"/>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11" name="Google Shape;10211;p83"/>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12" name="Google Shape;10212;p83"/>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13" name="Google Shape;10213;p83"/>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14" name="Google Shape;10214;p83"/>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15" name="Google Shape;10215;p83"/>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16" name="Google Shape;10216;p83"/>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17" name="Google Shape;10217;p83"/>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18" name="Google Shape;10218;p83"/>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19" name="Google Shape;10219;p83"/>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20" name="Google Shape;10220;p83"/>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21" name="Google Shape;10221;p83"/>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22" name="Google Shape;10222;p83"/>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23" name="Google Shape;10223;p83"/>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24" name="Google Shape;10224;p83"/>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25" name="Google Shape;10225;p83"/>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26" name="Google Shape;10226;p83"/>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27" name="Google Shape;10227;p83"/>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28" name="Google Shape;10228;p83"/>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29" name="Google Shape;10229;p83"/>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30" name="Google Shape;10230;p83"/>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31" name="Google Shape;10231;p83"/>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32" name="Google Shape;10232;p83"/>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33" name="Google Shape;10233;p83"/>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34" name="Google Shape;10234;p83"/>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35" name="Google Shape;10235;p83"/>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36" name="Google Shape;10236;p83"/>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37" name="Google Shape;10237;p83"/>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38" name="Google Shape;10238;p83"/>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39" name="Google Shape;10239;p83"/>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240" name="Google Shape;10240;p83"/>
          <p:cNvGrpSpPr/>
          <p:nvPr/>
        </p:nvGrpSpPr>
        <p:grpSpPr>
          <a:xfrm>
            <a:off x="4303580" y="5999265"/>
            <a:ext cx="186173" cy="250861"/>
            <a:chOff x="8060455" y="3790075"/>
            <a:chExt cx="264076" cy="354623"/>
          </a:xfrm>
        </p:grpSpPr>
        <p:sp>
          <p:nvSpPr>
            <p:cNvPr id="10241" name="Google Shape;10241;p83"/>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42" name="Google Shape;10242;p83"/>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43" name="Google Shape;10243;p83"/>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44" name="Google Shape;10244;p83"/>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45" name="Google Shape;10245;p83"/>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46" name="Google Shape;10246;p83"/>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47" name="Google Shape;10247;p83"/>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48" name="Google Shape;10248;p83"/>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49" name="Google Shape;10249;p83"/>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50" name="Google Shape;10250;p83"/>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51" name="Google Shape;10251;p83"/>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52" name="Google Shape;10252;p83"/>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53" name="Google Shape;10253;p83"/>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54" name="Google Shape;10254;p83"/>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55" name="Google Shape;10255;p83"/>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56" name="Google Shape;10256;p83"/>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57" name="Google Shape;10257;p83"/>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58" name="Google Shape;10258;p83"/>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59" name="Google Shape;10259;p83"/>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60" name="Google Shape;10260;p83"/>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61" name="Google Shape;10261;p83"/>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62" name="Google Shape;10262;p83"/>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63" name="Google Shape;10263;p83"/>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264" name="Google Shape;10264;p83"/>
          <p:cNvGrpSpPr/>
          <p:nvPr/>
        </p:nvGrpSpPr>
        <p:grpSpPr>
          <a:xfrm>
            <a:off x="4303769" y="5667164"/>
            <a:ext cx="185638" cy="250953"/>
            <a:chOff x="6261624" y="3345794"/>
            <a:chExt cx="263316" cy="354754"/>
          </a:xfrm>
        </p:grpSpPr>
        <p:sp>
          <p:nvSpPr>
            <p:cNvPr id="10265" name="Google Shape;10265;p83"/>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66" name="Google Shape;10266;p83"/>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67" name="Google Shape;10267;p83"/>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68" name="Google Shape;10268;p83"/>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69" name="Google Shape;10269;p83"/>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70" name="Google Shape;10270;p83"/>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71" name="Google Shape;10271;p83"/>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72" name="Google Shape;10272;p83"/>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73" name="Google Shape;10273;p83"/>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74" name="Google Shape;10274;p83"/>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75" name="Google Shape;10275;p83"/>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76" name="Google Shape;10276;p83"/>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77" name="Google Shape;10277;p83"/>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78" name="Google Shape;10278;p83"/>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79" name="Google Shape;10279;p83"/>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80" name="Google Shape;10280;p83"/>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81" name="Google Shape;10281;p83"/>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82" name="Google Shape;10282;p83"/>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83" name="Google Shape;10283;p83"/>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84" name="Google Shape;10284;p83"/>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85" name="Google Shape;10285;p83"/>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86" name="Google Shape;10286;p83"/>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87" name="Google Shape;10287;p83"/>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88" name="Google Shape;10288;p83"/>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89" name="Google Shape;10289;p83"/>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90" name="Google Shape;10290;p83"/>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91" name="Google Shape;10291;p83"/>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92" name="Google Shape;10292;p83"/>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293" name="Google Shape;10293;p83"/>
          <p:cNvGrpSpPr/>
          <p:nvPr/>
        </p:nvGrpSpPr>
        <p:grpSpPr>
          <a:xfrm>
            <a:off x="3949564" y="2989390"/>
            <a:ext cx="244988" cy="254158"/>
            <a:chOff x="3568234" y="3791410"/>
            <a:chExt cx="347501" cy="359284"/>
          </a:xfrm>
        </p:grpSpPr>
        <p:sp>
          <p:nvSpPr>
            <p:cNvPr id="10294" name="Google Shape;10294;p83"/>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95" name="Google Shape;10295;p83"/>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96" name="Google Shape;10296;p83"/>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97" name="Google Shape;10297;p83"/>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98" name="Google Shape;10298;p83"/>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299" name="Google Shape;10299;p83"/>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00" name="Google Shape;10300;p83"/>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01" name="Google Shape;10301;p83"/>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02" name="Google Shape;10302;p83"/>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03" name="Google Shape;10303;p83"/>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04" name="Google Shape;10304;p83"/>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305" name="Google Shape;10305;p83"/>
          <p:cNvGrpSpPr/>
          <p:nvPr/>
        </p:nvGrpSpPr>
        <p:grpSpPr>
          <a:xfrm>
            <a:off x="3945076" y="2342225"/>
            <a:ext cx="253960" cy="254176"/>
            <a:chOff x="3519295" y="2413660"/>
            <a:chExt cx="360227" cy="359311"/>
          </a:xfrm>
        </p:grpSpPr>
        <p:sp>
          <p:nvSpPr>
            <p:cNvPr id="10306" name="Google Shape;10306;p83"/>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07" name="Google Shape;10307;p83"/>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08" name="Google Shape;10308;p83"/>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09" name="Google Shape;10309;p83"/>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10" name="Google Shape;10310;p83"/>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11" name="Google Shape;10311;p83"/>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12" name="Google Shape;10312;p83"/>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13" name="Google Shape;10313;p83"/>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14" name="Google Shape;10314;p83"/>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15" name="Google Shape;10315;p83"/>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16" name="Google Shape;10316;p83"/>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17" name="Google Shape;10317;p83"/>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18" name="Google Shape;10318;p83"/>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19" name="Google Shape;10319;p83"/>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20" name="Google Shape;10320;p83"/>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21" name="Google Shape;10321;p83"/>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22" name="Google Shape;10322;p83"/>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23" name="Google Shape;10323;p83"/>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24" name="Google Shape;10324;p83"/>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25" name="Google Shape;10325;p83"/>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26" name="Google Shape;10326;p83"/>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27" name="Google Shape;10327;p83"/>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28" name="Google Shape;10328;p83"/>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29" name="Google Shape;10329;p83"/>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30" name="Google Shape;10330;p83"/>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31" name="Google Shape;10331;p83"/>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32" name="Google Shape;10332;p83"/>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33" name="Google Shape;10333;p83"/>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34" name="Google Shape;10334;p83"/>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35" name="Google Shape;10335;p83"/>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36" name="Google Shape;10336;p83"/>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37" name="Google Shape;10337;p83"/>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38" name="Google Shape;10338;p83"/>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39" name="Google Shape;10339;p83"/>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40" name="Google Shape;10340;p83"/>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341" name="Google Shape;10341;p83"/>
          <p:cNvGrpSpPr/>
          <p:nvPr/>
        </p:nvGrpSpPr>
        <p:grpSpPr>
          <a:xfrm>
            <a:off x="3968766" y="2665834"/>
            <a:ext cx="206424" cy="254139"/>
            <a:chOff x="1765162" y="3346789"/>
            <a:chExt cx="292801" cy="359258"/>
          </a:xfrm>
        </p:grpSpPr>
        <p:sp>
          <p:nvSpPr>
            <p:cNvPr id="10342" name="Google Shape;10342;p83"/>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43" name="Google Shape;10343;p83"/>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44" name="Google Shape;10344;p83"/>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45" name="Google Shape;10345;p83"/>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46" name="Google Shape;10346;p83"/>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47" name="Google Shape;10347;p83"/>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48" name="Google Shape;10348;p83"/>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49" name="Google Shape;10349;p83"/>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50" name="Google Shape;10350;p83"/>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51" name="Google Shape;10351;p83"/>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52" name="Google Shape;10352;p83"/>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53" name="Google Shape;10353;p83"/>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54" name="Google Shape;10354;p83"/>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55" name="Google Shape;10355;p83"/>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56" name="Google Shape;10356;p83"/>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357" name="Google Shape;10357;p83"/>
          <p:cNvGrpSpPr/>
          <p:nvPr/>
        </p:nvGrpSpPr>
        <p:grpSpPr>
          <a:xfrm>
            <a:off x="3938583" y="2042889"/>
            <a:ext cx="266790" cy="211165"/>
            <a:chOff x="1725989" y="1991820"/>
            <a:chExt cx="378426" cy="298509"/>
          </a:xfrm>
        </p:grpSpPr>
        <p:sp>
          <p:nvSpPr>
            <p:cNvPr id="10358" name="Google Shape;10358;p83"/>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59" name="Google Shape;10359;p83"/>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60" name="Google Shape;10360;p83"/>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61" name="Google Shape;10361;p83"/>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62" name="Google Shape;10362;p83"/>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63" name="Google Shape;10363;p83"/>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64" name="Google Shape;10364;p83"/>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65" name="Google Shape;10365;p83"/>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66" name="Google Shape;10366;p83"/>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67" name="Google Shape;10367;p83"/>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68" name="Google Shape;10368;p83"/>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69" name="Google Shape;10369;p83"/>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370" name="Google Shape;10370;p83"/>
          <p:cNvGrpSpPr/>
          <p:nvPr/>
        </p:nvGrpSpPr>
        <p:grpSpPr>
          <a:xfrm>
            <a:off x="3982751" y="5335140"/>
            <a:ext cx="193558" cy="250935"/>
            <a:chOff x="7606826" y="2419290"/>
            <a:chExt cx="274550" cy="354728"/>
          </a:xfrm>
        </p:grpSpPr>
        <p:sp>
          <p:nvSpPr>
            <p:cNvPr id="10371" name="Google Shape;10371;p8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72" name="Google Shape;10372;p8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73" name="Google Shape;10373;p8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74" name="Google Shape;10374;p8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75" name="Google Shape;10375;p8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76" name="Google Shape;10376;p8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77" name="Google Shape;10377;p8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78" name="Google Shape;10378;p8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79" name="Google Shape;10379;p8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80" name="Google Shape;10380;p8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81" name="Google Shape;10381;p8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82" name="Google Shape;10382;p8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83" name="Google Shape;10383;p8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84" name="Google Shape;10384;p8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85" name="Google Shape;10385;p8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386" name="Google Shape;10386;p83"/>
          <p:cNvGrpSpPr/>
          <p:nvPr/>
        </p:nvGrpSpPr>
        <p:grpSpPr>
          <a:xfrm>
            <a:off x="3982404" y="5003169"/>
            <a:ext cx="194093" cy="250935"/>
            <a:chOff x="5802496" y="1973150"/>
            <a:chExt cx="275309" cy="354728"/>
          </a:xfrm>
        </p:grpSpPr>
        <p:sp>
          <p:nvSpPr>
            <p:cNvPr id="10387" name="Google Shape;10387;p83"/>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88" name="Google Shape;10388;p83"/>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89" name="Google Shape;10389;p83"/>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90" name="Google Shape;10390;p83"/>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91" name="Google Shape;10391;p83"/>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92" name="Google Shape;10392;p83"/>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93" name="Google Shape;10393;p83"/>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94" name="Google Shape;10394;p83"/>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95" name="Google Shape;10395;p83"/>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96" name="Google Shape;10396;p83"/>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97" name="Google Shape;10397;p83"/>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98" name="Google Shape;10398;p83"/>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399" name="Google Shape;10399;p83"/>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00" name="Google Shape;10400;p83"/>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01" name="Google Shape;10401;p83"/>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02" name="Google Shape;10402;p83"/>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03" name="Google Shape;10403;p83"/>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04" name="Google Shape;10404;p83"/>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05" name="Google Shape;10405;p83"/>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06" name="Google Shape;10406;p83"/>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07" name="Google Shape;10407;p83"/>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08" name="Google Shape;10408;p83"/>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09" name="Google Shape;10409;p83"/>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10" name="Google Shape;10410;p83"/>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11" name="Google Shape;10411;p83"/>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12" name="Google Shape;10412;p83"/>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413" name="Google Shape;10413;p83"/>
          <p:cNvGrpSpPr/>
          <p:nvPr/>
        </p:nvGrpSpPr>
        <p:grpSpPr>
          <a:xfrm>
            <a:off x="3982308" y="5999182"/>
            <a:ext cx="194444" cy="251027"/>
            <a:chOff x="7604076" y="3790075"/>
            <a:chExt cx="275807" cy="354859"/>
          </a:xfrm>
        </p:grpSpPr>
        <p:sp>
          <p:nvSpPr>
            <p:cNvPr id="10414" name="Google Shape;10414;p83"/>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15" name="Google Shape;10415;p83"/>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16" name="Google Shape;10416;p83"/>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17" name="Google Shape;10417;p83"/>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18" name="Google Shape;10418;p83"/>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19" name="Google Shape;10419;p83"/>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20" name="Google Shape;10420;p83"/>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21" name="Google Shape;10421;p83"/>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22" name="Google Shape;10422;p83"/>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23" name="Google Shape;10423;p83"/>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24" name="Google Shape;10424;p83"/>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25" name="Google Shape;10425;p83"/>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26" name="Google Shape;10426;p83"/>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27" name="Google Shape;10427;p83"/>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28" name="Google Shape;10428;p83"/>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29" name="Google Shape;10429;p83"/>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30" name="Google Shape;10430;p83"/>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31" name="Google Shape;10431;p83"/>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32" name="Google Shape;10432;p83"/>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33" name="Google Shape;10433;p83"/>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34" name="Google Shape;10434;p83"/>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35" name="Google Shape;10435;p83"/>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436" name="Google Shape;10436;p83"/>
          <p:cNvGrpSpPr/>
          <p:nvPr/>
        </p:nvGrpSpPr>
        <p:grpSpPr>
          <a:xfrm>
            <a:off x="3986467" y="5666913"/>
            <a:ext cx="185638" cy="250953"/>
            <a:chOff x="2045964" y="9036369"/>
            <a:chExt cx="263316" cy="354754"/>
          </a:xfrm>
        </p:grpSpPr>
        <p:sp>
          <p:nvSpPr>
            <p:cNvPr id="10437" name="Google Shape;10437;p83"/>
            <p:cNvSpPr/>
            <p:nvPr/>
          </p:nvSpPr>
          <p:spPr>
            <a:xfrm>
              <a:off x="2114647" y="9053625"/>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10438" name="Google Shape;10438;p83"/>
            <p:cNvGrpSpPr/>
            <p:nvPr/>
          </p:nvGrpSpPr>
          <p:grpSpPr>
            <a:xfrm>
              <a:off x="2045964" y="9036369"/>
              <a:ext cx="263316" cy="354754"/>
              <a:chOff x="5811739" y="3345794"/>
              <a:chExt cx="263316" cy="354754"/>
            </a:xfrm>
          </p:grpSpPr>
          <p:sp>
            <p:nvSpPr>
              <p:cNvPr id="10439" name="Google Shape;10439;p83"/>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40" name="Google Shape;10440;p83"/>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41" name="Google Shape;10441;p83"/>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42" name="Google Shape;10442;p83"/>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43" name="Google Shape;10443;p83"/>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44" name="Google Shape;10444;p83"/>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45" name="Google Shape;10445;p83"/>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46" name="Google Shape;10446;p83"/>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47" name="Google Shape;10447;p83"/>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48" name="Google Shape;10448;p83"/>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49" name="Google Shape;10449;p83"/>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50" name="Google Shape;10450;p83"/>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51" name="Google Shape;10451;p83"/>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52" name="Google Shape;10452;p83"/>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53" name="Google Shape;10453;p83"/>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54" name="Google Shape;10454;p83"/>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55" name="Google Shape;10455;p83"/>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56" name="Google Shape;10456;p83"/>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57" name="Google Shape;10457;p83"/>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58" name="Google Shape;10458;p83"/>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59" name="Google Shape;10459;p83"/>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10460" name="Google Shape;10460;p83"/>
          <p:cNvGrpSpPr/>
          <p:nvPr/>
        </p:nvGrpSpPr>
        <p:grpSpPr>
          <a:xfrm>
            <a:off x="1148819" y="2989446"/>
            <a:ext cx="199668" cy="254084"/>
            <a:chOff x="3114815" y="3346868"/>
            <a:chExt cx="283217" cy="359180"/>
          </a:xfrm>
        </p:grpSpPr>
        <p:sp>
          <p:nvSpPr>
            <p:cNvPr id="10461" name="Google Shape;10461;p83"/>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62" name="Google Shape;10462;p83"/>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63" name="Google Shape;10463;p83"/>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64" name="Google Shape;10464;p83"/>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65" name="Google Shape;10465;p83"/>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66" name="Google Shape;10466;p83"/>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67" name="Google Shape;10467;p83"/>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68" name="Google Shape;10468;p83"/>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69" name="Google Shape;10469;p83"/>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70" name="Google Shape;10470;p83"/>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71" name="Google Shape;10471;p83"/>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72" name="Google Shape;10472;p83"/>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73" name="Google Shape;10473;p83"/>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474" name="Google Shape;10474;p83"/>
          <p:cNvGrpSpPr/>
          <p:nvPr/>
        </p:nvGrpSpPr>
        <p:grpSpPr>
          <a:xfrm>
            <a:off x="1115341" y="2362500"/>
            <a:ext cx="266624" cy="213666"/>
            <a:chOff x="3065430" y="1990066"/>
            <a:chExt cx="378190" cy="302044"/>
          </a:xfrm>
        </p:grpSpPr>
        <p:sp>
          <p:nvSpPr>
            <p:cNvPr id="10475" name="Google Shape;10475;p83"/>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76" name="Google Shape;10476;p83"/>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77" name="Google Shape;10477;p83"/>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78" name="Google Shape;10478;p83"/>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79" name="Google Shape;10479;p83"/>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80" name="Google Shape;10480;p83"/>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81" name="Google Shape;10481;p83"/>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82" name="Google Shape;10482;p83"/>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83" name="Google Shape;10483;p83"/>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84" name="Google Shape;10484;p83"/>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85" name="Google Shape;10485;p83"/>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486" name="Google Shape;10486;p83"/>
          <p:cNvGrpSpPr/>
          <p:nvPr/>
        </p:nvGrpSpPr>
        <p:grpSpPr>
          <a:xfrm>
            <a:off x="1153734" y="2663122"/>
            <a:ext cx="189681" cy="259604"/>
            <a:chOff x="1315775" y="2881927"/>
            <a:chExt cx="269051" cy="366983"/>
          </a:xfrm>
        </p:grpSpPr>
        <p:sp>
          <p:nvSpPr>
            <p:cNvPr id="10487" name="Google Shape;10487;p83"/>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88" name="Google Shape;10488;p83"/>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89" name="Google Shape;10489;p83"/>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90" name="Google Shape;10490;p83"/>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91" name="Google Shape;10491;p83"/>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92" name="Google Shape;10492;p83"/>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93" name="Google Shape;10493;p83"/>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94" name="Google Shape;10494;p83"/>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95" name="Google Shape;10495;p83"/>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96" name="Google Shape;10496;p83"/>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97" name="Google Shape;10497;p83"/>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98" name="Google Shape;10498;p83"/>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499" name="Google Shape;10499;p83"/>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00" name="Google Shape;10500;p83"/>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01" name="Google Shape;10501;p83"/>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502" name="Google Shape;10502;p83"/>
          <p:cNvGrpSpPr/>
          <p:nvPr/>
        </p:nvGrpSpPr>
        <p:grpSpPr>
          <a:xfrm>
            <a:off x="1131583" y="2021404"/>
            <a:ext cx="233986" cy="254176"/>
            <a:chOff x="1332009" y="1499935"/>
            <a:chExt cx="331895" cy="359311"/>
          </a:xfrm>
        </p:grpSpPr>
        <p:sp>
          <p:nvSpPr>
            <p:cNvPr id="10503" name="Google Shape;10503;p83"/>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04" name="Google Shape;10504;p83"/>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05" name="Google Shape;10505;p83"/>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06" name="Google Shape;10506;p83"/>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07" name="Google Shape;10507;p83"/>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08" name="Google Shape;10508;p83"/>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09" name="Google Shape;10509;p83"/>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10" name="Google Shape;10510;p83"/>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11" name="Google Shape;10511;p83"/>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12" name="Google Shape;10512;p83"/>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13" name="Google Shape;10513;p83"/>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14" name="Google Shape;10514;p83"/>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15" name="Google Shape;10515;p83"/>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16" name="Google Shape;10516;p83"/>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17" name="Google Shape;10517;p83"/>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18" name="Google Shape;10518;p83"/>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19" name="Google Shape;10519;p83"/>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520" name="Google Shape;10520;p83"/>
          <p:cNvGrpSpPr/>
          <p:nvPr/>
        </p:nvGrpSpPr>
        <p:grpSpPr>
          <a:xfrm>
            <a:off x="1159255" y="5335160"/>
            <a:ext cx="193742" cy="250935"/>
            <a:chOff x="7153930" y="1973150"/>
            <a:chExt cx="274812" cy="354728"/>
          </a:xfrm>
        </p:grpSpPr>
        <p:sp>
          <p:nvSpPr>
            <p:cNvPr id="10521" name="Google Shape;10521;p83"/>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22" name="Google Shape;10522;p83"/>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23" name="Google Shape;10523;p83"/>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24" name="Google Shape;10524;p83"/>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25" name="Google Shape;10525;p83"/>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26" name="Google Shape;10526;p83"/>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27" name="Google Shape;10527;p83"/>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28" name="Google Shape;10528;p83"/>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29" name="Google Shape;10529;p83"/>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30" name="Google Shape;10530;p83"/>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31" name="Google Shape;10531;p83"/>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32" name="Google Shape;10532;p83"/>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33" name="Google Shape;10533;p83"/>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34" name="Google Shape;10534;p83"/>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35" name="Google Shape;10535;p83"/>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36" name="Google Shape;10536;p83"/>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37" name="Google Shape;10537;p83"/>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38" name="Google Shape;10538;p83"/>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39" name="Google Shape;10539;p83"/>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540" name="Google Shape;10540;p83"/>
          <p:cNvGrpSpPr/>
          <p:nvPr/>
        </p:nvGrpSpPr>
        <p:grpSpPr>
          <a:xfrm>
            <a:off x="1136368" y="5003171"/>
            <a:ext cx="239358" cy="250972"/>
            <a:chOff x="5310611" y="1502972"/>
            <a:chExt cx="339515" cy="354781"/>
          </a:xfrm>
        </p:grpSpPr>
        <p:sp>
          <p:nvSpPr>
            <p:cNvPr id="10541" name="Google Shape;10541;p83"/>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42" name="Google Shape;10542;p83"/>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43" name="Google Shape;10543;p83"/>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44" name="Google Shape;10544;p83"/>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45" name="Google Shape;10545;p83"/>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46" name="Google Shape;10546;p83"/>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47" name="Google Shape;10547;p83"/>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48" name="Google Shape;10548;p83"/>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49" name="Google Shape;10549;p83"/>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50" name="Google Shape;10550;p83"/>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51" name="Google Shape;10551;p83"/>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52" name="Google Shape;10552;p83"/>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53" name="Google Shape;10553;p83"/>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54" name="Google Shape;10554;p83"/>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55" name="Google Shape;10555;p83"/>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56" name="Google Shape;10556;p83"/>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557" name="Google Shape;10557;p83"/>
          <p:cNvGrpSpPr/>
          <p:nvPr/>
        </p:nvGrpSpPr>
        <p:grpSpPr>
          <a:xfrm>
            <a:off x="1163298" y="5999238"/>
            <a:ext cx="185656" cy="250953"/>
            <a:chOff x="7161654" y="3345794"/>
            <a:chExt cx="263343" cy="354754"/>
          </a:xfrm>
        </p:grpSpPr>
        <p:sp>
          <p:nvSpPr>
            <p:cNvPr id="10558" name="Google Shape;10558;p83"/>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59" name="Google Shape;10559;p83"/>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60" name="Google Shape;10560;p83"/>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61" name="Google Shape;10561;p83"/>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62" name="Google Shape;10562;p83"/>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63" name="Google Shape;10563;p83"/>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64" name="Google Shape;10564;p83"/>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65" name="Google Shape;10565;p83"/>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66" name="Google Shape;10566;p83"/>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67" name="Google Shape;10567;p83"/>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68" name="Google Shape;10568;p83"/>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69" name="Google Shape;10569;p83"/>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70" name="Google Shape;10570;p83"/>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71" name="Google Shape;10571;p83"/>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72" name="Google Shape;10572;p83"/>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73" name="Google Shape;10573;p83"/>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74" name="Google Shape;10574;p83"/>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75" name="Google Shape;10575;p83"/>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76" name="Google Shape;10576;p83"/>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577" name="Google Shape;10577;p83"/>
          <p:cNvGrpSpPr/>
          <p:nvPr/>
        </p:nvGrpSpPr>
        <p:grpSpPr>
          <a:xfrm>
            <a:off x="1163228" y="5667185"/>
            <a:ext cx="185638" cy="250953"/>
            <a:chOff x="5358346" y="2879911"/>
            <a:chExt cx="263316" cy="354754"/>
          </a:xfrm>
        </p:grpSpPr>
        <p:sp>
          <p:nvSpPr>
            <p:cNvPr id="10578" name="Google Shape;10578;p83"/>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79" name="Google Shape;10579;p83"/>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80" name="Google Shape;10580;p83"/>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81" name="Google Shape;10581;p83"/>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82" name="Google Shape;10582;p83"/>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83" name="Google Shape;10583;p83"/>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84" name="Google Shape;10584;p83"/>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85" name="Google Shape;10585;p83"/>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86" name="Google Shape;10586;p83"/>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87" name="Google Shape;10587;p83"/>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88" name="Google Shape;10588;p83"/>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89" name="Google Shape;10589;p83"/>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90" name="Google Shape;10590;p83"/>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91" name="Google Shape;10591;p83"/>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92" name="Google Shape;10592;p83"/>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93" name="Google Shape;10593;p83"/>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94" name="Google Shape;10594;p83"/>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95" name="Google Shape;10595;p83"/>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96" name="Google Shape;10596;p83"/>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97" name="Google Shape;10597;p83"/>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598" name="Google Shape;10598;p83"/>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599" name="Google Shape;10599;p83"/>
          <p:cNvGrpSpPr/>
          <p:nvPr/>
        </p:nvGrpSpPr>
        <p:grpSpPr>
          <a:xfrm>
            <a:off x="2362285" y="3310212"/>
            <a:ext cx="263135" cy="254047"/>
            <a:chOff x="2152857" y="4263002"/>
            <a:chExt cx="373241" cy="359127"/>
          </a:xfrm>
        </p:grpSpPr>
        <p:sp>
          <p:nvSpPr>
            <p:cNvPr id="10600" name="Google Shape;10600;p83"/>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01" name="Google Shape;10601;p83"/>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02" name="Google Shape;10602;p83"/>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03" name="Google Shape;10603;p83"/>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04" name="Google Shape;10604;p83"/>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05" name="Google Shape;10605;p83"/>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06" name="Google Shape;10606;p83"/>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07" name="Google Shape;10607;p83"/>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608" name="Google Shape;10608;p83"/>
          <p:cNvGrpSpPr/>
          <p:nvPr/>
        </p:nvGrpSpPr>
        <p:grpSpPr>
          <a:xfrm>
            <a:off x="2367269" y="3027770"/>
            <a:ext cx="253092" cy="177397"/>
            <a:chOff x="1330255" y="3845718"/>
            <a:chExt cx="358996" cy="250774"/>
          </a:xfrm>
        </p:grpSpPr>
        <p:sp>
          <p:nvSpPr>
            <p:cNvPr id="10609" name="Google Shape;10609;p83"/>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10" name="Google Shape;10610;p83"/>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11" name="Google Shape;10611;p83"/>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12" name="Google Shape;10612;p83"/>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13" name="Google Shape;10613;p83"/>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14" name="Google Shape;10614;p83"/>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15" name="Google Shape;10615;p83"/>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16" name="Google Shape;10616;p83"/>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17" name="Google Shape;10617;p83"/>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18" name="Google Shape;10618;p83"/>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619" name="Google Shape;10619;p83"/>
          <p:cNvGrpSpPr/>
          <p:nvPr/>
        </p:nvGrpSpPr>
        <p:grpSpPr>
          <a:xfrm>
            <a:off x="2366826" y="2343003"/>
            <a:ext cx="253979" cy="252620"/>
            <a:chOff x="1308024" y="2413975"/>
            <a:chExt cx="360253" cy="357111"/>
          </a:xfrm>
        </p:grpSpPr>
        <p:sp>
          <p:nvSpPr>
            <p:cNvPr id="10620" name="Google Shape;10620;p83"/>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21" name="Google Shape;10621;p83"/>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22" name="Google Shape;10622;p83"/>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23" name="Google Shape;10623;p83"/>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24" name="Google Shape;10624;p83"/>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25" name="Google Shape;10625;p83"/>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26" name="Google Shape;10626;p83"/>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27" name="Google Shape;10627;p83"/>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28" name="Google Shape;10628;p83"/>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29" name="Google Shape;10629;p83"/>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30" name="Google Shape;10630;p83"/>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31" name="Google Shape;10631;p83"/>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32" name="Google Shape;10632;p83"/>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33" name="Google Shape;10633;p83"/>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34" name="Google Shape;10634;p83"/>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35" name="Google Shape;10635;p83"/>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36" name="Google Shape;10636;p83"/>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37" name="Google Shape;10637;p83"/>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38" name="Google Shape;10638;p83"/>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39" name="Google Shape;10639;p83"/>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40" name="Google Shape;10640;p83"/>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41" name="Google Shape;10641;p83"/>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42" name="Google Shape;10642;p83"/>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43" name="Google Shape;10643;p83"/>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44" name="Google Shape;10644;p83"/>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45" name="Google Shape;10645;p83"/>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46" name="Google Shape;10646;p83"/>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47" name="Google Shape;10647;p83"/>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48" name="Google Shape;10648;p83"/>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49" name="Google Shape;10649;p83"/>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650" name="Google Shape;10650;p83"/>
          <p:cNvGrpSpPr/>
          <p:nvPr/>
        </p:nvGrpSpPr>
        <p:grpSpPr>
          <a:xfrm>
            <a:off x="2399134" y="2663122"/>
            <a:ext cx="189515" cy="259604"/>
            <a:chOff x="3117093" y="2881927"/>
            <a:chExt cx="268815" cy="366983"/>
          </a:xfrm>
        </p:grpSpPr>
        <p:sp>
          <p:nvSpPr>
            <p:cNvPr id="10651" name="Google Shape;10651;p83"/>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52" name="Google Shape;10652;p83"/>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53" name="Google Shape;10653;p83"/>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54" name="Google Shape;10654;p83"/>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55" name="Google Shape;10655;p83"/>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56" name="Google Shape;10656;p83"/>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57" name="Google Shape;10657;p83"/>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58" name="Google Shape;10658;p83"/>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59" name="Google Shape;10659;p83"/>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60" name="Google Shape;10660;p83"/>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61" name="Google Shape;10661;p83"/>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62" name="Google Shape;10662;p83"/>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63" name="Google Shape;10663;p83"/>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64" name="Google Shape;10664;p83"/>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65" name="Google Shape;10665;p83"/>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666" name="Google Shape;10666;p83"/>
          <p:cNvGrpSpPr/>
          <p:nvPr/>
        </p:nvGrpSpPr>
        <p:grpSpPr>
          <a:xfrm>
            <a:off x="2389277" y="2021432"/>
            <a:ext cx="209230" cy="254121"/>
            <a:chOff x="3123351" y="1500275"/>
            <a:chExt cx="296781" cy="359232"/>
          </a:xfrm>
        </p:grpSpPr>
        <p:sp>
          <p:nvSpPr>
            <p:cNvPr id="10667" name="Google Shape;10667;p83"/>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68" name="Google Shape;10668;p83"/>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69" name="Google Shape;10669;p83"/>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70" name="Google Shape;10670;p83"/>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71" name="Google Shape;10671;p83"/>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72" name="Google Shape;10672;p83"/>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73" name="Google Shape;10673;p83"/>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74" name="Google Shape;10674;p83"/>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75" name="Google Shape;10675;p83"/>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76" name="Google Shape;10676;p83"/>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77" name="Google Shape;10677;p83"/>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678" name="Google Shape;10678;p83"/>
          <p:cNvGrpSpPr/>
          <p:nvPr/>
        </p:nvGrpSpPr>
        <p:grpSpPr>
          <a:xfrm>
            <a:off x="2408643" y="5335094"/>
            <a:ext cx="185287" cy="251027"/>
            <a:chOff x="5359341" y="2419159"/>
            <a:chExt cx="262819" cy="354859"/>
          </a:xfrm>
        </p:grpSpPr>
        <p:sp>
          <p:nvSpPr>
            <p:cNvPr id="10679" name="Google Shape;10679;p83"/>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80" name="Google Shape;10680;p83"/>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81" name="Google Shape;10681;p83"/>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82" name="Google Shape;10682;p83"/>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83" name="Google Shape;10683;p83"/>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84" name="Google Shape;10684;p83"/>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85" name="Google Shape;10685;p83"/>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86" name="Google Shape;10686;p83"/>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87" name="Google Shape;10687;p83"/>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88" name="Google Shape;10688;p83"/>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89" name="Google Shape;10689;p83"/>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90" name="Google Shape;10690;p83"/>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91" name="Google Shape;10691;p83"/>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92" name="Google Shape;10692;p83"/>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93" name="Google Shape;10693;p83"/>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94" name="Google Shape;10694;p83"/>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95" name="Google Shape;10695;p83"/>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96" name="Google Shape;10696;p83"/>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97" name="Google Shape;10697;p83"/>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98" name="Google Shape;10698;p83"/>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699" name="Google Shape;10699;p83"/>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700" name="Google Shape;10700;p83"/>
          <p:cNvGrpSpPr/>
          <p:nvPr/>
        </p:nvGrpSpPr>
        <p:grpSpPr>
          <a:xfrm>
            <a:off x="2402999" y="5003180"/>
            <a:ext cx="196733" cy="250953"/>
            <a:chOff x="7147436" y="1502999"/>
            <a:chExt cx="279054" cy="354754"/>
          </a:xfrm>
        </p:grpSpPr>
        <p:sp>
          <p:nvSpPr>
            <p:cNvPr id="10701" name="Google Shape;10701;p83"/>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02" name="Google Shape;10702;p83"/>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03" name="Google Shape;10703;p83"/>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04" name="Google Shape;10704;p83"/>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05" name="Google Shape;10705;p83"/>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06" name="Google Shape;10706;p83"/>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07" name="Google Shape;10707;p83"/>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08" name="Google Shape;10708;p83"/>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09" name="Google Shape;10709;p83"/>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10" name="Google Shape;10710;p83"/>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11" name="Google Shape;10711;p83"/>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12" name="Google Shape;10712;p83"/>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13" name="Google Shape;10713;p83"/>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14" name="Google Shape;10714;p83"/>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15" name="Google Shape;10715;p83"/>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16" name="Google Shape;10716;p83"/>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717" name="Google Shape;10717;p83"/>
          <p:cNvGrpSpPr/>
          <p:nvPr/>
        </p:nvGrpSpPr>
        <p:grpSpPr>
          <a:xfrm>
            <a:off x="2404508" y="5999228"/>
            <a:ext cx="193558" cy="250935"/>
            <a:chOff x="5352088" y="3790206"/>
            <a:chExt cx="274550" cy="354728"/>
          </a:xfrm>
        </p:grpSpPr>
        <p:sp>
          <p:nvSpPr>
            <p:cNvPr id="10718" name="Google Shape;10718;p83"/>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19" name="Google Shape;10719;p83"/>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20" name="Google Shape;10720;p83"/>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21" name="Google Shape;10721;p83"/>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22" name="Google Shape;10722;p83"/>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23" name="Google Shape;10723;p83"/>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24" name="Google Shape;10724;p83"/>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25" name="Google Shape;10725;p83"/>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26" name="Google Shape;10726;p83"/>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27" name="Google Shape;10727;p83"/>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28" name="Google Shape;10728;p83"/>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29" name="Google Shape;10729;p83"/>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30" name="Google Shape;10730;p83"/>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31" name="Google Shape;10731;p83"/>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32" name="Google Shape;10732;p83"/>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33" name="Google Shape;10733;p83"/>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34" name="Google Shape;10734;p83"/>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35" name="Google Shape;10735;p83"/>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36" name="Google Shape;10736;p83"/>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37" name="Google Shape;10737;p83"/>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38" name="Google Shape;10738;p83"/>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39" name="Google Shape;10739;p83"/>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40" name="Google Shape;10740;p83"/>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41" name="Google Shape;10741;p83"/>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742" name="Google Shape;10742;p83"/>
          <p:cNvGrpSpPr/>
          <p:nvPr/>
        </p:nvGrpSpPr>
        <p:grpSpPr>
          <a:xfrm>
            <a:off x="2408546" y="5667305"/>
            <a:ext cx="185638" cy="250712"/>
            <a:chOff x="7163409" y="2880251"/>
            <a:chExt cx="263316" cy="354414"/>
          </a:xfrm>
        </p:grpSpPr>
        <p:sp>
          <p:nvSpPr>
            <p:cNvPr id="10743" name="Google Shape;10743;p83"/>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44" name="Google Shape;10744;p83"/>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45" name="Google Shape;10745;p83"/>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46" name="Google Shape;10746;p83"/>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47" name="Google Shape;10747;p83"/>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48" name="Google Shape;10748;p83"/>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49" name="Google Shape;10749;p83"/>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50" name="Google Shape;10750;p83"/>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51" name="Google Shape;10751;p83"/>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52" name="Google Shape;10752;p83"/>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53" name="Google Shape;10753;p83"/>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54" name="Google Shape;10754;p83"/>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755" name="Google Shape;10755;p83"/>
          <p:cNvGrpSpPr/>
          <p:nvPr/>
        </p:nvGrpSpPr>
        <p:grpSpPr>
          <a:xfrm>
            <a:off x="2404547" y="6331189"/>
            <a:ext cx="193558" cy="250935"/>
            <a:chOff x="6255392" y="4268082"/>
            <a:chExt cx="274550" cy="354728"/>
          </a:xfrm>
        </p:grpSpPr>
        <p:sp>
          <p:nvSpPr>
            <p:cNvPr id="10756" name="Google Shape;10756;p83"/>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57" name="Google Shape;10757;p83"/>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58" name="Google Shape;10758;p83"/>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59" name="Google Shape;10759;p83"/>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60" name="Google Shape;10760;p83"/>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61" name="Google Shape;10761;p83"/>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62" name="Google Shape;10762;p83"/>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63" name="Google Shape;10763;p83"/>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64" name="Google Shape;10764;p83"/>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65" name="Google Shape;10765;p83"/>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66" name="Google Shape;10766;p83"/>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67" name="Google Shape;10767;p83"/>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68" name="Google Shape;10768;p83"/>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69" name="Google Shape;10769;p83"/>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70" name="Google Shape;10770;p83"/>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71" name="Google Shape;10771;p83"/>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72" name="Google Shape;10772;p83"/>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73" name="Google Shape;10773;p83"/>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74" name="Google Shape;10774;p83"/>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75" name="Google Shape;10775;p83"/>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776" name="Google Shape;10776;p83"/>
          <p:cNvGrpSpPr/>
          <p:nvPr/>
        </p:nvGrpSpPr>
        <p:grpSpPr>
          <a:xfrm>
            <a:off x="2056687" y="2990177"/>
            <a:ext cx="266624" cy="252583"/>
            <a:chOff x="883853" y="3792641"/>
            <a:chExt cx="378190" cy="357059"/>
          </a:xfrm>
        </p:grpSpPr>
        <p:sp>
          <p:nvSpPr>
            <p:cNvPr id="10777" name="Google Shape;10777;p83"/>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78" name="Google Shape;10778;p83"/>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79" name="Google Shape;10779;p83"/>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80" name="Google Shape;10780;p83"/>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81" name="Google Shape;10781;p83"/>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82" name="Google Shape;10782;p83"/>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83" name="Google Shape;10783;p83"/>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84" name="Google Shape;10784;p83"/>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85" name="Google Shape;10785;p83"/>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86" name="Google Shape;10786;p83"/>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87" name="Google Shape;10787;p83"/>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88" name="Google Shape;10788;p83"/>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89" name="Google Shape;10789;p83"/>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90" name="Google Shape;10790;p83"/>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91" name="Google Shape;10791;p83"/>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92" name="Google Shape;10792;p83"/>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93" name="Google Shape;10793;p83"/>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94" name="Google Shape;10794;p83"/>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95" name="Google Shape;10795;p83"/>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96" name="Google Shape;10796;p83"/>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97" name="Google Shape;10797;p83"/>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98" name="Google Shape;10798;p83"/>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799" name="Google Shape;10799;p83"/>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00" name="Google Shape;10800;p83"/>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01" name="Google Shape;10801;p83"/>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02" name="Google Shape;10802;p83"/>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803" name="Google Shape;10803;p83"/>
          <p:cNvGrpSpPr/>
          <p:nvPr/>
        </p:nvGrpSpPr>
        <p:grpSpPr>
          <a:xfrm>
            <a:off x="2062491" y="2342272"/>
            <a:ext cx="255012" cy="254084"/>
            <a:chOff x="865628" y="2413608"/>
            <a:chExt cx="361720" cy="359180"/>
          </a:xfrm>
        </p:grpSpPr>
        <p:sp>
          <p:nvSpPr>
            <p:cNvPr id="10804" name="Google Shape;10804;p83"/>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05" name="Google Shape;10805;p83"/>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06" name="Google Shape;10806;p83"/>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07" name="Google Shape;10807;p83"/>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08" name="Google Shape;10808;p83"/>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09" name="Google Shape;10809;p83"/>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10" name="Google Shape;10810;p83"/>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11" name="Google Shape;10811;p83"/>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12" name="Google Shape;10812;p83"/>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13" name="Google Shape;10813;p83"/>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14" name="Google Shape;10814;p83"/>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15" name="Google Shape;10815;p83"/>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16" name="Google Shape;10816;p83"/>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817" name="Google Shape;10817;p83"/>
          <p:cNvGrpSpPr/>
          <p:nvPr/>
        </p:nvGrpSpPr>
        <p:grpSpPr>
          <a:xfrm>
            <a:off x="2111700" y="2663215"/>
            <a:ext cx="156747" cy="259418"/>
            <a:chOff x="2689440" y="2882162"/>
            <a:chExt cx="222337" cy="366721"/>
          </a:xfrm>
        </p:grpSpPr>
        <p:sp>
          <p:nvSpPr>
            <p:cNvPr id="10818" name="Google Shape;10818;p83"/>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19" name="Google Shape;10819;p83"/>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20" name="Google Shape;10820;p83"/>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21" name="Google Shape;10821;p83"/>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22" name="Google Shape;10822;p83"/>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23" name="Google Shape;10823;p83"/>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24" name="Google Shape;10824;p83"/>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25" name="Google Shape;10825;p83"/>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26" name="Google Shape;10826;p83"/>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827" name="Google Shape;10827;p83"/>
          <p:cNvGrpSpPr/>
          <p:nvPr/>
        </p:nvGrpSpPr>
        <p:grpSpPr>
          <a:xfrm>
            <a:off x="2072953" y="2021432"/>
            <a:ext cx="234244" cy="254121"/>
            <a:chOff x="2659458" y="1500275"/>
            <a:chExt cx="332261" cy="359232"/>
          </a:xfrm>
        </p:grpSpPr>
        <p:sp>
          <p:nvSpPr>
            <p:cNvPr id="10828" name="Google Shape;10828;p83"/>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29" name="Google Shape;10829;p83"/>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30" name="Google Shape;10830;p83"/>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31" name="Google Shape;10831;p83"/>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32" name="Google Shape;10832;p83"/>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33" name="Google Shape;10833;p83"/>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34" name="Google Shape;10834;p83"/>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35" name="Google Shape;10835;p83"/>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36" name="Google Shape;10836;p83"/>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37" name="Google Shape;10837;p83"/>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38" name="Google Shape;10838;p83"/>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39" name="Google Shape;10839;p83"/>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40" name="Google Shape;10840;p83"/>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41" name="Google Shape;10841;p83"/>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42" name="Google Shape;10842;p83"/>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43" name="Google Shape;10843;p83"/>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44" name="Google Shape;10844;p83"/>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45" name="Google Shape;10845;p83"/>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46" name="Google Shape;10846;p83"/>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47" name="Google Shape;10847;p83"/>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848" name="Google Shape;10848;p83"/>
          <p:cNvGrpSpPr/>
          <p:nvPr/>
        </p:nvGrpSpPr>
        <p:grpSpPr>
          <a:xfrm>
            <a:off x="2100681" y="5335140"/>
            <a:ext cx="193576" cy="250935"/>
            <a:chOff x="4902936" y="2419290"/>
            <a:chExt cx="274576" cy="354728"/>
          </a:xfrm>
        </p:grpSpPr>
        <p:sp>
          <p:nvSpPr>
            <p:cNvPr id="10849" name="Google Shape;10849;p83"/>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50" name="Google Shape;10850;p83"/>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51" name="Google Shape;10851;p83"/>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52" name="Google Shape;10852;p83"/>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53" name="Google Shape;10853;p83"/>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54" name="Google Shape;10854;p83"/>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55" name="Google Shape;10855;p83"/>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56" name="Google Shape;10856;p83"/>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57" name="Google Shape;10857;p83"/>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58" name="Google Shape;10858;p83"/>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59" name="Google Shape;10859;p83"/>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60" name="Google Shape;10860;p83"/>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61" name="Google Shape;10861;p83"/>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62" name="Google Shape;10862;p83"/>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63" name="Google Shape;10863;p83"/>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64" name="Google Shape;10864;p83"/>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65" name="Google Shape;10865;p83"/>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66" name="Google Shape;10866;p83"/>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67" name="Google Shape;10867;p83"/>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68" name="Google Shape;10868;p83"/>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869" name="Google Shape;10869;p83"/>
          <p:cNvGrpSpPr/>
          <p:nvPr/>
        </p:nvGrpSpPr>
        <p:grpSpPr>
          <a:xfrm>
            <a:off x="2099974" y="5003180"/>
            <a:ext cx="195145" cy="250953"/>
            <a:chOff x="6696792" y="1502999"/>
            <a:chExt cx="276802" cy="354754"/>
          </a:xfrm>
        </p:grpSpPr>
        <p:sp>
          <p:nvSpPr>
            <p:cNvPr id="10870" name="Google Shape;10870;p83"/>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71" name="Google Shape;10871;p83"/>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72" name="Google Shape;10872;p83"/>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73" name="Google Shape;10873;p83"/>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74" name="Google Shape;10874;p83"/>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75" name="Google Shape;10875;p83"/>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76" name="Google Shape;10876;p83"/>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77" name="Google Shape;10877;p83"/>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78" name="Google Shape;10878;p83"/>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79" name="Google Shape;10879;p83"/>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80" name="Google Shape;10880;p83"/>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81" name="Google Shape;10881;p83"/>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82" name="Google Shape;10882;p83"/>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83" name="Google Shape;10883;p83"/>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84" name="Google Shape;10884;p83"/>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885" name="Google Shape;10885;p83"/>
          <p:cNvGrpSpPr/>
          <p:nvPr/>
        </p:nvGrpSpPr>
        <p:grpSpPr>
          <a:xfrm>
            <a:off x="2100690" y="5999182"/>
            <a:ext cx="193558" cy="251027"/>
            <a:chOff x="4901706" y="3790075"/>
            <a:chExt cx="274550" cy="354859"/>
          </a:xfrm>
        </p:grpSpPr>
        <p:sp>
          <p:nvSpPr>
            <p:cNvPr id="10886" name="Google Shape;10886;p83"/>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87" name="Google Shape;10887;p83"/>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88" name="Google Shape;10888;p83"/>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89" name="Google Shape;10889;p83"/>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90" name="Google Shape;10890;p83"/>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91" name="Google Shape;10891;p83"/>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92" name="Google Shape;10892;p83"/>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93" name="Google Shape;10893;p83"/>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94" name="Google Shape;10894;p83"/>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95" name="Google Shape;10895;p83"/>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96" name="Google Shape;10896;p83"/>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97" name="Google Shape;10897;p83"/>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98" name="Google Shape;10898;p83"/>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899" name="Google Shape;10899;p83"/>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00" name="Google Shape;10900;p83"/>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01" name="Google Shape;10901;p83"/>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02" name="Google Shape;10902;p83"/>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903" name="Google Shape;10903;p83"/>
          <p:cNvGrpSpPr/>
          <p:nvPr/>
        </p:nvGrpSpPr>
        <p:grpSpPr>
          <a:xfrm>
            <a:off x="2104728" y="5667277"/>
            <a:ext cx="185638" cy="250768"/>
            <a:chOff x="6712032" y="2880172"/>
            <a:chExt cx="263316" cy="354493"/>
          </a:xfrm>
        </p:grpSpPr>
        <p:sp>
          <p:nvSpPr>
            <p:cNvPr id="10904" name="Google Shape;10904;p83"/>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05" name="Google Shape;10905;p83"/>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06" name="Google Shape;10906;p83"/>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07" name="Google Shape;10907;p83"/>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08" name="Google Shape;10908;p83"/>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09" name="Google Shape;10909;p83"/>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10" name="Google Shape;10910;p83"/>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11" name="Google Shape;10911;p83"/>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12" name="Google Shape;10912;p83"/>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13" name="Google Shape;10913;p83"/>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14" name="Google Shape;10914;p83"/>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15" name="Google Shape;10915;p83"/>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16" name="Google Shape;10916;p83"/>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17" name="Google Shape;10917;p83"/>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18" name="Google Shape;10918;p83"/>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19" name="Google Shape;10919;p83"/>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20" name="Google Shape;10920;p83"/>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21" name="Google Shape;10921;p83"/>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22" name="Google Shape;10922;p83"/>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23" name="Google Shape;10923;p83"/>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24" name="Google Shape;10924;p83"/>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925" name="Google Shape;10925;p83"/>
          <p:cNvGrpSpPr/>
          <p:nvPr/>
        </p:nvGrpSpPr>
        <p:grpSpPr>
          <a:xfrm>
            <a:off x="2100729" y="6331189"/>
            <a:ext cx="193558" cy="250935"/>
            <a:chOff x="5803988" y="4268082"/>
            <a:chExt cx="274550" cy="354728"/>
          </a:xfrm>
        </p:grpSpPr>
        <p:sp>
          <p:nvSpPr>
            <p:cNvPr id="10926" name="Google Shape;10926;p83"/>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27" name="Google Shape;10927;p83"/>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28" name="Google Shape;10928;p83"/>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29" name="Google Shape;10929;p83"/>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30" name="Google Shape;10930;p83"/>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31" name="Google Shape;10931;p83"/>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32" name="Google Shape;10932;p83"/>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33" name="Google Shape;10933;p83"/>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34" name="Google Shape;10934;p83"/>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35" name="Google Shape;10935;p83"/>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36" name="Google Shape;10936;p83"/>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37" name="Google Shape;10937;p83"/>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38" name="Google Shape;10938;p83"/>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39" name="Google Shape;10939;p83"/>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40" name="Google Shape;10940;p83"/>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41" name="Google Shape;10941;p83"/>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42" name="Google Shape;10942;p83"/>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43" name="Google Shape;10943;p83"/>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44" name="Google Shape;10944;p83"/>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45" name="Google Shape;10945;p83"/>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46" name="Google Shape;10946;p83"/>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47" name="Google Shape;10947;p83"/>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948" name="Google Shape;10948;p83"/>
          <p:cNvGrpSpPr/>
          <p:nvPr/>
        </p:nvGrpSpPr>
        <p:grpSpPr>
          <a:xfrm>
            <a:off x="1747010" y="2993911"/>
            <a:ext cx="266956" cy="245155"/>
            <a:chOff x="3973186" y="3353231"/>
            <a:chExt cx="378661" cy="346558"/>
          </a:xfrm>
        </p:grpSpPr>
        <p:sp>
          <p:nvSpPr>
            <p:cNvPr id="10949" name="Google Shape;10949;p83"/>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50" name="Google Shape;10950;p83"/>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51" name="Google Shape;10951;p83"/>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52" name="Google Shape;10952;p83"/>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53" name="Google Shape;10953;p83"/>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54" name="Google Shape;10954;p83"/>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55" name="Google Shape;10955;p83"/>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56" name="Google Shape;10956;p83"/>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57" name="Google Shape;10957;p83"/>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58" name="Google Shape;10958;p83"/>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59" name="Google Shape;10959;p83"/>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60" name="Google Shape;10960;p83"/>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61" name="Google Shape;10961;p83"/>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62" name="Google Shape;10962;p83"/>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63" name="Google Shape;10963;p83"/>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64" name="Google Shape;10964;p83"/>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65" name="Google Shape;10965;p83"/>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66" name="Google Shape;10966;p83"/>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967" name="Google Shape;10967;p83"/>
          <p:cNvGrpSpPr/>
          <p:nvPr/>
        </p:nvGrpSpPr>
        <p:grpSpPr>
          <a:xfrm>
            <a:off x="1753859" y="2355434"/>
            <a:ext cx="253259" cy="227799"/>
            <a:chOff x="3977427" y="1980142"/>
            <a:chExt cx="359232" cy="322023"/>
          </a:xfrm>
        </p:grpSpPr>
        <p:sp>
          <p:nvSpPr>
            <p:cNvPr id="10968" name="Google Shape;10968;p83"/>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69" name="Google Shape;10969;p83"/>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70" name="Google Shape;10970;p83"/>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71" name="Google Shape;10971;p83"/>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72" name="Google Shape;10972;p83"/>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73" name="Google Shape;10973;p83"/>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74" name="Google Shape;10974;p83"/>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75" name="Google Shape;10975;p83"/>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76" name="Google Shape;10976;p83"/>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77" name="Google Shape;10977;p83"/>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978" name="Google Shape;10978;p83"/>
          <p:cNvGrpSpPr/>
          <p:nvPr/>
        </p:nvGrpSpPr>
        <p:grpSpPr>
          <a:xfrm>
            <a:off x="1798417" y="2663205"/>
            <a:ext cx="163984" cy="259437"/>
            <a:chOff x="2233795" y="2882162"/>
            <a:chExt cx="232601" cy="366747"/>
          </a:xfrm>
        </p:grpSpPr>
        <p:sp>
          <p:nvSpPr>
            <p:cNvPr id="10979" name="Google Shape;10979;p83"/>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80" name="Google Shape;10980;p83"/>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81" name="Google Shape;10981;p83"/>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82" name="Google Shape;10982;p83"/>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83" name="Google Shape;10983;p83"/>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84" name="Google Shape;10984;p83"/>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85" name="Google Shape;10985;p83"/>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86" name="Google Shape;10986;p83"/>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87" name="Google Shape;10987;p83"/>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88" name="Google Shape;10988;p83"/>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89" name="Google Shape;10989;p83"/>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90" name="Google Shape;10990;p83"/>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91" name="Google Shape;10991;p83"/>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92" name="Google Shape;10992;p83"/>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93" name="Google Shape;10993;p83"/>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94" name="Google Shape;10994;p83"/>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95" name="Google Shape;10995;p83"/>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96" name="Google Shape;10996;p83"/>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0997" name="Google Shape;10997;p83"/>
          <p:cNvGrpSpPr/>
          <p:nvPr/>
        </p:nvGrpSpPr>
        <p:grpSpPr>
          <a:xfrm>
            <a:off x="1768836" y="2021413"/>
            <a:ext cx="223150" cy="254158"/>
            <a:chOff x="2230050" y="1500223"/>
            <a:chExt cx="316524" cy="359284"/>
          </a:xfrm>
        </p:grpSpPr>
        <p:sp>
          <p:nvSpPr>
            <p:cNvPr id="10998" name="Google Shape;10998;p83"/>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0999" name="Google Shape;10999;p83"/>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00" name="Google Shape;11000;p83"/>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01" name="Google Shape;11001;p8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02" name="Google Shape;11002;p8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03" name="Google Shape;11003;p83"/>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04" name="Google Shape;11004;p83"/>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05" name="Google Shape;11005;p83"/>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06" name="Google Shape;11006;p83"/>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07" name="Google Shape;11007;p83"/>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08" name="Google Shape;11008;p83"/>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09" name="Google Shape;11009;p83"/>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10" name="Google Shape;11010;p83"/>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11" name="Google Shape;11011;p83"/>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12" name="Google Shape;11012;p83"/>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13" name="Google Shape;11013;p83"/>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14" name="Google Shape;11014;p83"/>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15" name="Google Shape;11015;p83"/>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16" name="Google Shape;11016;p83"/>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17" name="Google Shape;11017;p83"/>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018" name="Google Shape;11018;p83"/>
          <p:cNvGrpSpPr/>
          <p:nvPr/>
        </p:nvGrpSpPr>
        <p:grpSpPr>
          <a:xfrm>
            <a:off x="1791173" y="5335160"/>
            <a:ext cx="193576" cy="250935"/>
            <a:chOff x="8054458" y="1973150"/>
            <a:chExt cx="274576" cy="354728"/>
          </a:xfrm>
        </p:grpSpPr>
        <p:sp>
          <p:nvSpPr>
            <p:cNvPr id="11019" name="Google Shape;11019;p83"/>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20" name="Google Shape;11020;p83"/>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21" name="Google Shape;11021;p83"/>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22" name="Google Shape;11022;p83"/>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23" name="Google Shape;11023;p83"/>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24" name="Google Shape;11024;p83"/>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25" name="Google Shape;11025;p83"/>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26" name="Google Shape;11026;p83"/>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27" name="Google Shape;11027;p83"/>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28" name="Google Shape;11028;p83"/>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29" name="Google Shape;11029;p83"/>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30" name="Google Shape;11030;p83"/>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31" name="Google Shape;11031;p83"/>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32" name="Google Shape;11032;p83"/>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33" name="Google Shape;11033;p83"/>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34" name="Google Shape;11034;p83"/>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35" name="Google Shape;11035;p83"/>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36" name="Google Shape;11036;p83"/>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37" name="Google Shape;11037;p83"/>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38" name="Google Shape;11038;p83"/>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39" name="Google Shape;11039;p83"/>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40" name="Google Shape;11040;p83"/>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041" name="Google Shape;11041;p83"/>
          <p:cNvGrpSpPr/>
          <p:nvPr/>
        </p:nvGrpSpPr>
        <p:grpSpPr>
          <a:xfrm>
            <a:off x="1774978" y="5003180"/>
            <a:ext cx="225808" cy="250953"/>
            <a:chOff x="6223393" y="1502999"/>
            <a:chExt cx="320295" cy="354754"/>
          </a:xfrm>
        </p:grpSpPr>
        <p:sp>
          <p:nvSpPr>
            <p:cNvPr id="11042" name="Google Shape;11042;p83"/>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43" name="Google Shape;11043;p83"/>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44" name="Google Shape;11044;p83"/>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45" name="Google Shape;11045;p83"/>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46" name="Google Shape;11046;p83"/>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47" name="Google Shape;11047;p83"/>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48" name="Google Shape;11048;p83"/>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49" name="Google Shape;11049;p83"/>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50" name="Google Shape;11050;p83"/>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51" name="Google Shape;11051;p83"/>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52" name="Google Shape;11052;p83"/>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53" name="Google Shape;11053;p83"/>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54" name="Google Shape;11054;p83"/>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55" name="Google Shape;11055;p83"/>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56" name="Google Shape;11056;p83"/>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57" name="Google Shape;11057;p83"/>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58" name="Google Shape;11058;p83"/>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59" name="Google Shape;11059;p83"/>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60" name="Google Shape;11060;p83"/>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61" name="Google Shape;11061;p83"/>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62" name="Google Shape;11062;p83"/>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63" name="Google Shape;11063;p83"/>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64" name="Google Shape;11064;p83"/>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065" name="Google Shape;11065;p83"/>
          <p:cNvGrpSpPr/>
          <p:nvPr/>
        </p:nvGrpSpPr>
        <p:grpSpPr>
          <a:xfrm>
            <a:off x="1795142" y="5999220"/>
            <a:ext cx="185638" cy="250990"/>
            <a:chOff x="8061450" y="3345742"/>
            <a:chExt cx="263316" cy="354807"/>
          </a:xfrm>
        </p:grpSpPr>
        <p:sp>
          <p:nvSpPr>
            <p:cNvPr id="11066" name="Google Shape;11066;p83"/>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67" name="Google Shape;11067;p83"/>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68" name="Google Shape;11068;p83"/>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69" name="Google Shape;11069;p83"/>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70" name="Google Shape;11070;p83"/>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71" name="Google Shape;11071;p83"/>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72" name="Google Shape;11072;p83"/>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73" name="Google Shape;11073;p83"/>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74" name="Google Shape;11074;p83"/>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75" name="Google Shape;11075;p83"/>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76" name="Google Shape;11076;p83"/>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77" name="Google Shape;11077;p83"/>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78" name="Google Shape;11078;p83"/>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79" name="Google Shape;11079;p83"/>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80" name="Google Shape;11080;p83"/>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81" name="Google Shape;11081;p83"/>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082" name="Google Shape;11082;p83"/>
          <p:cNvGrpSpPr/>
          <p:nvPr/>
        </p:nvGrpSpPr>
        <p:grpSpPr>
          <a:xfrm>
            <a:off x="1795054" y="5667185"/>
            <a:ext cx="185656" cy="250953"/>
            <a:chOff x="6260864" y="2879911"/>
            <a:chExt cx="263343" cy="354754"/>
          </a:xfrm>
        </p:grpSpPr>
        <p:sp>
          <p:nvSpPr>
            <p:cNvPr id="11083" name="Google Shape;11083;p83"/>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84" name="Google Shape;11084;p83"/>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85" name="Google Shape;11085;p83"/>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86" name="Google Shape;11086;p83"/>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87" name="Google Shape;11087;p83"/>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88" name="Google Shape;11088;p83"/>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89" name="Google Shape;11089;p83"/>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90" name="Google Shape;11090;p83"/>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91" name="Google Shape;11091;p83"/>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92" name="Google Shape;11092;p83"/>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93" name="Google Shape;11093;p83"/>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94" name="Google Shape;11094;p83"/>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95" name="Google Shape;11095;p83"/>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96" name="Google Shape;11096;p83"/>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97" name="Google Shape;11097;p83"/>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98" name="Google Shape;11098;p83"/>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099" name="Google Shape;11099;p83"/>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00" name="Google Shape;11100;p83"/>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101" name="Google Shape;11101;p83"/>
          <p:cNvGrpSpPr/>
          <p:nvPr/>
        </p:nvGrpSpPr>
        <p:grpSpPr>
          <a:xfrm>
            <a:off x="1791064" y="6331189"/>
            <a:ext cx="193558" cy="250935"/>
            <a:chOff x="5352349" y="4268082"/>
            <a:chExt cx="274550" cy="354728"/>
          </a:xfrm>
        </p:grpSpPr>
        <p:sp>
          <p:nvSpPr>
            <p:cNvPr id="11102" name="Google Shape;11102;p83"/>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03" name="Google Shape;11103;p83"/>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04" name="Google Shape;11104;p83"/>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05" name="Google Shape;11105;p83"/>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06" name="Google Shape;11106;p83"/>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07" name="Google Shape;11107;p83"/>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08" name="Google Shape;11108;p83"/>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09" name="Google Shape;11109;p83"/>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10" name="Google Shape;11110;p83"/>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11" name="Google Shape;11111;p83"/>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12" name="Google Shape;11112;p83"/>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13" name="Google Shape;11113;p83"/>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14" name="Google Shape;11114;p83"/>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15" name="Google Shape;11115;p83"/>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16" name="Google Shape;11116;p83"/>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17" name="Google Shape;11117;p83"/>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18" name="Google Shape;11118;p83"/>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19" name="Google Shape;11119;p83"/>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20" name="Google Shape;11120;p83"/>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21" name="Google Shape;11121;p83"/>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22" name="Google Shape;11122;p83"/>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23" name="Google Shape;11123;p83"/>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124" name="Google Shape;11124;p83"/>
          <p:cNvGrpSpPr/>
          <p:nvPr/>
        </p:nvGrpSpPr>
        <p:grpSpPr>
          <a:xfrm>
            <a:off x="2687483" y="3310175"/>
            <a:ext cx="253369" cy="254121"/>
            <a:chOff x="2690042" y="4262767"/>
            <a:chExt cx="359389" cy="359232"/>
          </a:xfrm>
        </p:grpSpPr>
        <p:sp>
          <p:nvSpPr>
            <p:cNvPr id="11125" name="Google Shape;11125;p83"/>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26" name="Google Shape;11126;p83"/>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27" name="Google Shape;11127;p83"/>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28" name="Google Shape;11128;p83"/>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29" name="Google Shape;11129;p83"/>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30" name="Google Shape;11130;p83"/>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31" name="Google Shape;11131;p83"/>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132" name="Google Shape;11132;p83"/>
          <p:cNvGrpSpPr/>
          <p:nvPr/>
        </p:nvGrpSpPr>
        <p:grpSpPr>
          <a:xfrm>
            <a:off x="2684415" y="2989464"/>
            <a:ext cx="259424" cy="254010"/>
            <a:chOff x="1768409" y="3791751"/>
            <a:chExt cx="367978" cy="359075"/>
          </a:xfrm>
        </p:grpSpPr>
        <p:sp>
          <p:nvSpPr>
            <p:cNvPr id="11133" name="Google Shape;11133;p83"/>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34" name="Google Shape;11134;p83"/>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35" name="Google Shape;11135;p83"/>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36" name="Google Shape;11136;p83"/>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37" name="Google Shape;11137;p83"/>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38" name="Google Shape;11138;p83"/>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39" name="Google Shape;11139;p83"/>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40" name="Google Shape;11140;p83"/>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41" name="Google Shape;11141;p83"/>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42" name="Google Shape;11142;p83"/>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43" name="Google Shape;11143;p83"/>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44" name="Google Shape;11144;p83"/>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45" name="Google Shape;11145;p83"/>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146" name="Google Shape;11146;p83"/>
          <p:cNvGrpSpPr/>
          <p:nvPr/>
        </p:nvGrpSpPr>
        <p:grpSpPr>
          <a:xfrm>
            <a:off x="2687322" y="2342179"/>
            <a:ext cx="253609" cy="254269"/>
            <a:chOff x="1750184" y="2413530"/>
            <a:chExt cx="359730" cy="359441"/>
          </a:xfrm>
        </p:grpSpPr>
        <p:sp>
          <p:nvSpPr>
            <p:cNvPr id="11147" name="Google Shape;11147;p83"/>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48" name="Google Shape;11148;p83"/>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49" name="Google Shape;11149;p83"/>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50" name="Google Shape;11150;p83"/>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51" name="Google Shape;11151;p83"/>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52" name="Google Shape;11152;p83"/>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53" name="Google Shape;11153;p83"/>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54" name="Google Shape;11154;p83"/>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55" name="Google Shape;11155;p83"/>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56" name="Google Shape;11156;p83"/>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57" name="Google Shape;11157;p83"/>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158" name="Google Shape;11158;p83"/>
          <p:cNvGrpSpPr/>
          <p:nvPr/>
        </p:nvGrpSpPr>
        <p:grpSpPr>
          <a:xfrm>
            <a:off x="2683255" y="2663178"/>
            <a:ext cx="261898" cy="259492"/>
            <a:chOff x="3513796" y="2882084"/>
            <a:chExt cx="371487" cy="366826"/>
          </a:xfrm>
        </p:grpSpPr>
        <p:sp>
          <p:nvSpPr>
            <p:cNvPr id="11159" name="Google Shape;11159;p83"/>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60" name="Google Shape;11160;p83"/>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61" name="Google Shape;11161;p83"/>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62" name="Google Shape;11162;p83"/>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63" name="Google Shape;11163;p83"/>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64" name="Google Shape;11164;p83"/>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65" name="Google Shape;11165;p83"/>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66" name="Google Shape;11166;p83"/>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67" name="Google Shape;11167;p83"/>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68" name="Google Shape;11168;p83"/>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69" name="Google Shape;11169;p83"/>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70" name="Google Shape;11170;p83"/>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71" name="Google Shape;11171;p83"/>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72" name="Google Shape;11172;p83"/>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73" name="Google Shape;11173;p83"/>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74" name="Google Shape;11174;p83"/>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75" name="Google Shape;11175;p83"/>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76" name="Google Shape;11176;p83"/>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77" name="Google Shape;11177;p83"/>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78" name="Google Shape;11178;p83"/>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79" name="Google Shape;11179;p83"/>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80" name="Google Shape;11180;p83"/>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81" name="Google Shape;11181;p83"/>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82" name="Google Shape;11182;p83"/>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83" name="Google Shape;11183;p83"/>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84" name="Google Shape;11184;p83"/>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85" name="Google Shape;11185;p83"/>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86" name="Google Shape;11186;p83"/>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87" name="Google Shape;11187;p83"/>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88" name="Google Shape;11188;p83"/>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89" name="Google Shape;11189;p83"/>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90" name="Google Shape;11190;p83"/>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91" name="Google Shape;11191;p83"/>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92" name="Google Shape;11192;p83"/>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93" name="Google Shape;11193;p83"/>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94" name="Google Shape;11194;p83"/>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95" name="Google Shape;11195;p83"/>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96" name="Google Shape;11196;p83"/>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97" name="Google Shape;11197;p83"/>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98" name="Google Shape;11198;p83"/>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199" name="Google Shape;11199;p83"/>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00" name="Google Shape;11200;p83"/>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01" name="Google Shape;11201;p83"/>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02" name="Google Shape;11202;p83"/>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03" name="Google Shape;11203;p83"/>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04" name="Google Shape;11204;p83"/>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05" name="Google Shape;11205;p83"/>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06" name="Google Shape;11206;p83"/>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07" name="Google Shape;11207;p83"/>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208" name="Google Shape;11208;p83"/>
          <p:cNvGrpSpPr/>
          <p:nvPr/>
        </p:nvGrpSpPr>
        <p:grpSpPr>
          <a:xfrm>
            <a:off x="2684308" y="2026989"/>
            <a:ext cx="259794" cy="243007"/>
            <a:chOff x="3534508" y="1508000"/>
            <a:chExt cx="368502" cy="343521"/>
          </a:xfrm>
        </p:grpSpPr>
        <p:sp>
          <p:nvSpPr>
            <p:cNvPr id="11209" name="Google Shape;11209;p83"/>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10" name="Google Shape;11210;p83"/>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11" name="Google Shape;11211;p83"/>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12" name="Google Shape;11212;p83"/>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13" name="Google Shape;11213;p83"/>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14" name="Google Shape;11214;p83"/>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15" name="Google Shape;11215;p83"/>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16" name="Google Shape;11216;p83"/>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17" name="Google Shape;11217;p83"/>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18" name="Google Shape;11218;p83"/>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19" name="Google Shape;11219;p83"/>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20" name="Google Shape;11220;p83"/>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21" name="Google Shape;11221;p83"/>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22" name="Google Shape;11222;p83"/>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23" name="Google Shape;11223;p83"/>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224" name="Google Shape;11224;p83"/>
          <p:cNvGrpSpPr/>
          <p:nvPr/>
        </p:nvGrpSpPr>
        <p:grpSpPr>
          <a:xfrm>
            <a:off x="2728780" y="5335140"/>
            <a:ext cx="185638" cy="250935"/>
            <a:chOff x="5809723" y="2419290"/>
            <a:chExt cx="263316" cy="354728"/>
          </a:xfrm>
        </p:grpSpPr>
        <p:sp>
          <p:nvSpPr>
            <p:cNvPr id="11225" name="Google Shape;11225;p83"/>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26" name="Google Shape;11226;p83"/>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27" name="Google Shape;11227;p83"/>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28" name="Google Shape;11228;p83"/>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29" name="Google Shape;11229;p83"/>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30" name="Google Shape;11230;p83"/>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31" name="Google Shape;11231;p83"/>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32" name="Google Shape;11232;p83"/>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33" name="Google Shape;11233;p83"/>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34" name="Google Shape;11234;p83"/>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35" name="Google Shape;11235;p83"/>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36" name="Google Shape;11236;p83"/>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37" name="Google Shape;11237;p83"/>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38" name="Google Shape;11238;p83"/>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39" name="Google Shape;11239;p83"/>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40" name="Google Shape;11240;p83"/>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41" name="Google Shape;11241;p83"/>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242" name="Google Shape;11242;p83"/>
          <p:cNvGrpSpPr/>
          <p:nvPr/>
        </p:nvGrpSpPr>
        <p:grpSpPr>
          <a:xfrm>
            <a:off x="2728775" y="5003180"/>
            <a:ext cx="185804" cy="250953"/>
            <a:chOff x="7606826" y="1502999"/>
            <a:chExt cx="263552" cy="354754"/>
          </a:xfrm>
        </p:grpSpPr>
        <p:sp>
          <p:nvSpPr>
            <p:cNvPr id="11243" name="Google Shape;11243;p83"/>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44" name="Google Shape;11244;p83"/>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45" name="Google Shape;11245;p83"/>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46" name="Google Shape;11246;p83"/>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47" name="Google Shape;11247;p83"/>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48" name="Google Shape;11248;p83"/>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49" name="Google Shape;11249;p83"/>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50" name="Google Shape;11250;p83"/>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51" name="Google Shape;11251;p83"/>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52" name="Google Shape;11252;p83"/>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53" name="Google Shape;11253;p83"/>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54" name="Google Shape;11254;p83"/>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55" name="Google Shape;11255;p83"/>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56" name="Google Shape;11256;p83"/>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57" name="Google Shape;11257;p83"/>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58" name="Google Shape;11258;p83"/>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59" name="Google Shape;11259;p83"/>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60" name="Google Shape;11260;p83"/>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261" name="Google Shape;11261;p83"/>
          <p:cNvGrpSpPr/>
          <p:nvPr/>
        </p:nvGrpSpPr>
        <p:grpSpPr>
          <a:xfrm>
            <a:off x="2724810" y="5999219"/>
            <a:ext cx="193576" cy="250953"/>
            <a:chOff x="5802731" y="3790180"/>
            <a:chExt cx="274576" cy="354754"/>
          </a:xfrm>
        </p:grpSpPr>
        <p:sp>
          <p:nvSpPr>
            <p:cNvPr id="11262" name="Google Shape;11262;p83"/>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63" name="Google Shape;11263;p83"/>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64" name="Google Shape;11264;p83"/>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65" name="Google Shape;11265;p83"/>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66" name="Google Shape;11266;p83"/>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67" name="Google Shape;11267;p83"/>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68" name="Google Shape;11268;p83"/>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69" name="Google Shape;11269;p83"/>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70" name="Google Shape;11270;p83"/>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71" name="Google Shape;11271;p83"/>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72" name="Google Shape;11272;p83"/>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73" name="Google Shape;11273;p83"/>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74" name="Google Shape;11274;p83"/>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75" name="Google Shape;11275;p83"/>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76" name="Google Shape;11276;p83"/>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77" name="Google Shape;11277;p83"/>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78" name="Google Shape;11278;p83"/>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79" name="Google Shape;11279;p83"/>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80" name="Google Shape;11280;p83"/>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81" name="Google Shape;11281;p83"/>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82" name="Google Shape;11282;p83"/>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283" name="Google Shape;11283;p83"/>
          <p:cNvGrpSpPr/>
          <p:nvPr/>
        </p:nvGrpSpPr>
        <p:grpSpPr>
          <a:xfrm>
            <a:off x="2728858" y="5667185"/>
            <a:ext cx="185638" cy="250953"/>
            <a:chOff x="7614550" y="2879911"/>
            <a:chExt cx="263316" cy="354754"/>
          </a:xfrm>
        </p:grpSpPr>
        <p:sp>
          <p:nvSpPr>
            <p:cNvPr id="11284" name="Google Shape;11284;p83"/>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85" name="Google Shape;11285;p83"/>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86" name="Google Shape;11286;p83"/>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87" name="Google Shape;11287;p83"/>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88" name="Google Shape;11288;p83"/>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89" name="Google Shape;11289;p83"/>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90" name="Google Shape;11290;p83"/>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91" name="Google Shape;11291;p83"/>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92" name="Google Shape;11292;p83"/>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93" name="Google Shape;11293;p83"/>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94" name="Google Shape;11294;p83"/>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95" name="Google Shape;11295;p83"/>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96" name="Google Shape;11296;p83"/>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97" name="Google Shape;11297;p83"/>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98" name="Google Shape;11298;p83"/>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299" name="Google Shape;11299;p83"/>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00" name="Google Shape;11300;p83"/>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01" name="Google Shape;11301;p83"/>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02" name="Google Shape;11302;p83"/>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303" name="Google Shape;11303;p83"/>
          <p:cNvGrpSpPr/>
          <p:nvPr/>
        </p:nvGrpSpPr>
        <p:grpSpPr>
          <a:xfrm>
            <a:off x="2728819" y="6331189"/>
            <a:ext cx="185638" cy="250935"/>
            <a:chOff x="6712765" y="4268082"/>
            <a:chExt cx="263316" cy="354728"/>
          </a:xfrm>
        </p:grpSpPr>
        <p:sp>
          <p:nvSpPr>
            <p:cNvPr id="11304" name="Google Shape;11304;p83"/>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05" name="Google Shape;11305;p83"/>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06" name="Google Shape;11306;p83"/>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07" name="Google Shape;11307;p83"/>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08" name="Google Shape;11308;p83"/>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09" name="Google Shape;11309;p83"/>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10" name="Google Shape;11310;p83"/>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11" name="Google Shape;11311;p83"/>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12" name="Google Shape;11312;p83"/>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13" name="Google Shape;11313;p83"/>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14" name="Google Shape;11314;p83"/>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15" name="Google Shape;11315;p83"/>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16" name="Google Shape;11316;p83"/>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17" name="Google Shape;11317;p83"/>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18" name="Google Shape;11318;p83"/>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19" name="Google Shape;11319;p83"/>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320" name="Google Shape;11320;p83"/>
          <p:cNvGrpSpPr/>
          <p:nvPr/>
        </p:nvGrpSpPr>
        <p:grpSpPr>
          <a:xfrm>
            <a:off x="1444446" y="3030124"/>
            <a:ext cx="255215" cy="172729"/>
            <a:chOff x="3523772" y="3404422"/>
            <a:chExt cx="362008" cy="244175"/>
          </a:xfrm>
        </p:grpSpPr>
        <p:sp>
          <p:nvSpPr>
            <p:cNvPr id="11321" name="Google Shape;11321;p83"/>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22" name="Google Shape;11322;p83"/>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23" name="Google Shape;11323;p83"/>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24" name="Google Shape;11324;p83"/>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25" name="Google Shape;11325;p83"/>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26" name="Google Shape;11326;p83"/>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27" name="Google Shape;11327;p83"/>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28" name="Google Shape;11328;p83"/>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29" name="Google Shape;11329;p83"/>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30" name="Google Shape;11330;p83"/>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31" name="Google Shape;11331;p83"/>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32" name="Google Shape;11332;p83"/>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33" name="Google Shape;11333;p83"/>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34" name="Google Shape;11334;p83"/>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35" name="Google Shape;11335;p83"/>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336" name="Google Shape;11336;p83"/>
          <p:cNvGrpSpPr/>
          <p:nvPr/>
        </p:nvGrpSpPr>
        <p:grpSpPr>
          <a:xfrm>
            <a:off x="1445425" y="2353378"/>
            <a:ext cx="253259" cy="231911"/>
            <a:chOff x="3531026" y="1977314"/>
            <a:chExt cx="359232" cy="327836"/>
          </a:xfrm>
        </p:grpSpPr>
        <p:sp>
          <p:nvSpPr>
            <p:cNvPr id="11337" name="Google Shape;11337;p83"/>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38" name="Google Shape;11338;p83"/>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39" name="Google Shape;11339;p83"/>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40" name="Google Shape;11340;p83"/>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41" name="Google Shape;11341;p83"/>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42" name="Google Shape;11342;p83"/>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43" name="Google Shape;11343;p83"/>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44" name="Google Shape;11344;p83"/>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45" name="Google Shape;11345;p83"/>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46" name="Google Shape;11346;p83"/>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347" name="Google Shape;11347;p83"/>
          <p:cNvGrpSpPr/>
          <p:nvPr/>
        </p:nvGrpSpPr>
        <p:grpSpPr>
          <a:xfrm>
            <a:off x="1478455" y="2663187"/>
            <a:ext cx="187041" cy="259474"/>
            <a:chOff x="1767911" y="2882241"/>
            <a:chExt cx="265306" cy="366799"/>
          </a:xfrm>
        </p:grpSpPr>
        <p:sp>
          <p:nvSpPr>
            <p:cNvPr id="11348" name="Google Shape;11348;p83"/>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49" name="Google Shape;11349;p83"/>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50" name="Google Shape;11350;p83"/>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51" name="Google Shape;11351;p83"/>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52" name="Google Shape;11352;p8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53" name="Google Shape;11353;p8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54" name="Google Shape;11354;p83"/>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55" name="Google Shape;11355;p83"/>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56" name="Google Shape;11356;p83"/>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57" name="Google Shape;11357;p83"/>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58" name="Google Shape;11358;p8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59" name="Google Shape;11359;p8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60" name="Google Shape;11360;p83"/>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61" name="Google Shape;11361;p83"/>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62" name="Google Shape;11362;p83"/>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363" name="Google Shape;11363;p83"/>
          <p:cNvGrpSpPr/>
          <p:nvPr/>
        </p:nvGrpSpPr>
        <p:grpSpPr>
          <a:xfrm>
            <a:off x="1449658" y="2021719"/>
            <a:ext cx="244638" cy="253547"/>
            <a:chOff x="1759925" y="1501087"/>
            <a:chExt cx="347004" cy="358420"/>
          </a:xfrm>
        </p:grpSpPr>
        <p:sp>
          <p:nvSpPr>
            <p:cNvPr id="11364" name="Google Shape;11364;p83"/>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65" name="Google Shape;11365;p83"/>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66" name="Google Shape;11366;p83"/>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67" name="Google Shape;11367;p83"/>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68" name="Google Shape;11368;p83"/>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69" name="Google Shape;11369;p83"/>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70" name="Google Shape;11370;p83"/>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71" name="Google Shape;11371;p83"/>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72" name="Google Shape;11372;p83"/>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73" name="Google Shape;11373;p83"/>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74" name="Google Shape;11374;p83"/>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75" name="Google Shape;11375;p83"/>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76" name="Google Shape;11376;p83"/>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77" name="Google Shape;11377;p83"/>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78" name="Google Shape;11378;p83"/>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79" name="Google Shape;11379;p83"/>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80" name="Google Shape;11380;p83"/>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81" name="Google Shape;11381;p83"/>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82" name="Google Shape;11382;p83"/>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83" name="Google Shape;11383;p83"/>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84" name="Google Shape;11384;p83"/>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85" name="Google Shape;11385;p83"/>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86" name="Google Shape;11386;p83"/>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87" name="Google Shape;11387;p83"/>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88" name="Google Shape;11388;p83"/>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89" name="Google Shape;11389;p83"/>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90" name="Google Shape;11390;p83"/>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391" name="Google Shape;11391;p83"/>
          <p:cNvGrpSpPr/>
          <p:nvPr/>
        </p:nvGrpSpPr>
        <p:grpSpPr>
          <a:xfrm>
            <a:off x="1481955" y="5335132"/>
            <a:ext cx="195145" cy="250990"/>
            <a:chOff x="7603081" y="1973072"/>
            <a:chExt cx="276802" cy="354807"/>
          </a:xfrm>
        </p:grpSpPr>
        <p:sp>
          <p:nvSpPr>
            <p:cNvPr id="11392" name="Google Shape;11392;p83"/>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93" name="Google Shape;11393;p83"/>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94" name="Google Shape;11394;p83"/>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95" name="Google Shape;11395;p83"/>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96" name="Google Shape;11396;p83"/>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97" name="Google Shape;11397;p83"/>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98" name="Google Shape;11398;p83"/>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399" name="Google Shape;11399;p83"/>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00" name="Google Shape;11400;p83"/>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01" name="Google Shape;11401;p83"/>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02" name="Google Shape;11402;p83"/>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03" name="Google Shape;11403;p83"/>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04" name="Google Shape;11404;p83"/>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05" name="Google Shape;11405;p83"/>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406" name="Google Shape;11406;p83"/>
          <p:cNvGrpSpPr/>
          <p:nvPr/>
        </p:nvGrpSpPr>
        <p:grpSpPr>
          <a:xfrm>
            <a:off x="1482669" y="5003180"/>
            <a:ext cx="193558" cy="250953"/>
            <a:chOff x="5794745" y="1502999"/>
            <a:chExt cx="274550" cy="354754"/>
          </a:xfrm>
        </p:grpSpPr>
        <p:sp>
          <p:nvSpPr>
            <p:cNvPr id="11407" name="Google Shape;11407;p83"/>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08" name="Google Shape;11408;p83"/>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09" name="Google Shape;11409;p83"/>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10" name="Google Shape;11410;p83"/>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11" name="Google Shape;11411;p83"/>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12" name="Google Shape;11412;p83"/>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13" name="Google Shape;11413;p83"/>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14" name="Google Shape;11414;p83"/>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15" name="Google Shape;11415;p83"/>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16" name="Google Shape;11416;p83"/>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17" name="Google Shape;11417;p83"/>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18" name="Google Shape;11418;p83"/>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19" name="Google Shape;11419;p83"/>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20" name="Google Shape;11420;p83"/>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21" name="Google Shape;11421;p83"/>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22" name="Google Shape;11422;p83"/>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23" name="Google Shape;11423;p83"/>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24" name="Google Shape;11424;p83"/>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25" name="Google Shape;11425;p83"/>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26" name="Google Shape;11426;p83"/>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27" name="Google Shape;11427;p83"/>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28" name="Google Shape;11428;p83"/>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29" name="Google Shape;11429;p83"/>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430" name="Google Shape;11430;p83"/>
          <p:cNvGrpSpPr/>
          <p:nvPr/>
        </p:nvGrpSpPr>
        <p:grpSpPr>
          <a:xfrm>
            <a:off x="1484234" y="5999238"/>
            <a:ext cx="190585" cy="250953"/>
            <a:chOff x="7608056" y="3345794"/>
            <a:chExt cx="270334" cy="354754"/>
          </a:xfrm>
        </p:grpSpPr>
        <p:sp>
          <p:nvSpPr>
            <p:cNvPr id="11431" name="Google Shape;11431;p83"/>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32" name="Google Shape;11432;p83"/>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33" name="Google Shape;11433;p83"/>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34" name="Google Shape;11434;p83"/>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35" name="Google Shape;11435;p83"/>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36" name="Google Shape;11436;p83"/>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37" name="Google Shape;11437;p83"/>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38" name="Google Shape;11438;p83"/>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39" name="Google Shape;11439;p83"/>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40" name="Google Shape;11440;p83"/>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41" name="Google Shape;11441;p83"/>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42" name="Google Shape;11442;p83"/>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43" name="Google Shape;11443;p83"/>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44" name="Google Shape;11444;p83"/>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45" name="Google Shape;11445;p83"/>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46" name="Google Shape;11446;p83"/>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47" name="Google Shape;11447;p83"/>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48" name="Google Shape;11448;p83"/>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49" name="Google Shape;11449;p83"/>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450" name="Google Shape;11450;p83"/>
          <p:cNvGrpSpPr/>
          <p:nvPr/>
        </p:nvGrpSpPr>
        <p:grpSpPr>
          <a:xfrm>
            <a:off x="1486712" y="5667092"/>
            <a:ext cx="185472" cy="251138"/>
            <a:chOff x="5809723" y="2879911"/>
            <a:chExt cx="263081" cy="355016"/>
          </a:xfrm>
        </p:grpSpPr>
        <p:sp>
          <p:nvSpPr>
            <p:cNvPr id="11451" name="Google Shape;11451;p83"/>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52" name="Google Shape;11452;p83"/>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53" name="Google Shape;11453;p83"/>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54" name="Google Shape;11454;p83"/>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55" name="Google Shape;11455;p83"/>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56" name="Google Shape;11456;p83"/>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57" name="Google Shape;11457;p83"/>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58" name="Google Shape;11458;p83"/>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59" name="Google Shape;11459;p83"/>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60" name="Google Shape;11460;p83"/>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61" name="Google Shape;11461;p83"/>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62" name="Google Shape;11462;p83"/>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63" name="Google Shape;11463;p83"/>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64" name="Google Shape;11464;p83"/>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65" name="Google Shape;11465;p83"/>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66" name="Google Shape;11466;p83"/>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67" name="Google Shape;11467;p83"/>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68" name="Google Shape;11468;p83"/>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69" name="Google Shape;11469;p83"/>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70" name="Google Shape;11470;p83"/>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71" name="Google Shape;11471;p83"/>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72" name="Google Shape;11472;p83"/>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473" name="Google Shape;11473;p83"/>
          <p:cNvGrpSpPr/>
          <p:nvPr/>
        </p:nvGrpSpPr>
        <p:grpSpPr>
          <a:xfrm>
            <a:off x="1482621" y="6331226"/>
            <a:ext cx="193576" cy="250861"/>
            <a:chOff x="4900684" y="4268187"/>
            <a:chExt cx="274576" cy="354623"/>
          </a:xfrm>
        </p:grpSpPr>
        <p:sp>
          <p:nvSpPr>
            <p:cNvPr id="11474" name="Google Shape;11474;p83"/>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75" name="Google Shape;11475;p83"/>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76" name="Google Shape;11476;p83"/>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77" name="Google Shape;11477;p83"/>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78" name="Google Shape;11478;p83"/>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79" name="Google Shape;11479;p83"/>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80" name="Google Shape;11480;p83"/>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81" name="Google Shape;11481;p83"/>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82" name="Google Shape;11482;p83"/>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83" name="Google Shape;11483;p83"/>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84" name="Google Shape;11484;p83"/>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85" name="Google Shape;11485;p83"/>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86" name="Google Shape;11486;p83"/>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87" name="Google Shape;11487;p83"/>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88" name="Google Shape;11488;p83"/>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489" name="Google Shape;11489;p83"/>
          <p:cNvGrpSpPr/>
          <p:nvPr/>
        </p:nvGrpSpPr>
        <p:grpSpPr>
          <a:xfrm>
            <a:off x="3317481" y="2989381"/>
            <a:ext cx="252908" cy="254176"/>
            <a:chOff x="2668963" y="3791306"/>
            <a:chExt cx="358735" cy="359311"/>
          </a:xfrm>
        </p:grpSpPr>
        <p:sp>
          <p:nvSpPr>
            <p:cNvPr id="11490" name="Google Shape;11490;p83"/>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91" name="Google Shape;11491;p83"/>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92" name="Google Shape;11492;p83"/>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93" name="Google Shape;11493;p83"/>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94" name="Google Shape;11494;p83"/>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95" name="Google Shape;11495;p83"/>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96" name="Google Shape;11496;p83"/>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97" name="Google Shape;11497;p83"/>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98" name="Google Shape;11498;p83"/>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499" name="Google Shape;11499;p83"/>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00" name="Google Shape;11500;p83"/>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01" name="Google Shape;11501;p83"/>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02" name="Google Shape;11502;p83"/>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03" name="Google Shape;11503;p83"/>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04" name="Google Shape;11504;p83"/>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05" name="Google Shape;11505;p83"/>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506" name="Google Shape;11506;p83"/>
          <p:cNvGrpSpPr/>
          <p:nvPr/>
        </p:nvGrpSpPr>
        <p:grpSpPr>
          <a:xfrm>
            <a:off x="3317304" y="2355062"/>
            <a:ext cx="253259" cy="228503"/>
            <a:chOff x="2635237" y="2431780"/>
            <a:chExt cx="359232" cy="323018"/>
          </a:xfrm>
        </p:grpSpPr>
        <p:sp>
          <p:nvSpPr>
            <p:cNvPr id="11507" name="Google Shape;11507;p83"/>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08" name="Google Shape;11508;p83"/>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09" name="Google Shape;11509;p83"/>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10" name="Google Shape;11510;p83"/>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11" name="Google Shape;11511;p83"/>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12" name="Google Shape;11512;p83"/>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13" name="Google Shape;11513;p83"/>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14" name="Google Shape;11514;p83"/>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15" name="Google Shape;11515;p83"/>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16" name="Google Shape;11516;p83"/>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17" name="Google Shape;11517;p83"/>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18" name="Google Shape;11518;p83"/>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19" name="Google Shape;11519;p83"/>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20" name="Google Shape;11520;p83"/>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21" name="Google Shape;11521;p83"/>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522" name="Google Shape;11522;p83"/>
          <p:cNvGrpSpPr/>
          <p:nvPr/>
        </p:nvGrpSpPr>
        <p:grpSpPr>
          <a:xfrm>
            <a:off x="3336858" y="2665880"/>
            <a:ext cx="213993" cy="254047"/>
            <a:chOff x="859632" y="3346972"/>
            <a:chExt cx="303537" cy="359127"/>
          </a:xfrm>
        </p:grpSpPr>
        <p:sp>
          <p:nvSpPr>
            <p:cNvPr id="11523" name="Google Shape;11523;p83"/>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24" name="Google Shape;11524;p83"/>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25" name="Google Shape;11525;p83"/>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26" name="Google Shape;11526;p83"/>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27" name="Google Shape;11527;p83"/>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528" name="Google Shape;11528;p83"/>
          <p:cNvGrpSpPr/>
          <p:nvPr/>
        </p:nvGrpSpPr>
        <p:grpSpPr>
          <a:xfrm>
            <a:off x="3315583" y="2045288"/>
            <a:ext cx="256545" cy="206368"/>
            <a:chOff x="849682" y="1995198"/>
            <a:chExt cx="363893" cy="291727"/>
          </a:xfrm>
        </p:grpSpPr>
        <p:sp>
          <p:nvSpPr>
            <p:cNvPr id="11529" name="Google Shape;11529;p83"/>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30" name="Google Shape;11530;p83"/>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31" name="Google Shape;11531;p83"/>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32" name="Google Shape;11532;p83"/>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33" name="Google Shape;11533;p83"/>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34" name="Google Shape;11534;p83"/>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35" name="Google Shape;11535;p83"/>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36" name="Google Shape;11536;p83"/>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37" name="Google Shape;11537;p83"/>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38" name="Google Shape;11538;p83"/>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39" name="Google Shape;11539;p83"/>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40" name="Google Shape;11540;p83"/>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41" name="Google Shape;11541;p83"/>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42" name="Google Shape;11542;p83"/>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43" name="Google Shape;11543;p83"/>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44" name="Google Shape;11544;p83"/>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45" name="Google Shape;11545;p83"/>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46" name="Google Shape;11546;p83"/>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547" name="Google Shape;11547;p83"/>
          <p:cNvGrpSpPr/>
          <p:nvPr/>
        </p:nvGrpSpPr>
        <p:grpSpPr>
          <a:xfrm>
            <a:off x="3354535" y="5335140"/>
            <a:ext cx="193742" cy="250935"/>
            <a:chOff x="6705276" y="2419290"/>
            <a:chExt cx="274812" cy="354728"/>
          </a:xfrm>
        </p:grpSpPr>
        <p:sp>
          <p:nvSpPr>
            <p:cNvPr id="11548" name="Google Shape;11548;p83"/>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49" name="Google Shape;11549;p83"/>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50" name="Google Shape;11550;p83"/>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51" name="Google Shape;11551;p83"/>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52" name="Google Shape;11552;p83"/>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53" name="Google Shape;11553;p83"/>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54" name="Google Shape;11554;p83"/>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55" name="Google Shape;11555;p83"/>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56" name="Google Shape;11556;p83"/>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57" name="Google Shape;11557;p83"/>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58" name="Google Shape;11558;p83"/>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59" name="Google Shape;11559;p83"/>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60" name="Google Shape;11560;p83"/>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61" name="Google Shape;11561;p83"/>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62" name="Google Shape;11562;p83"/>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63" name="Google Shape;11563;p83"/>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64" name="Google Shape;11564;p83"/>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65" name="Google Shape;11565;p83"/>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66" name="Google Shape;11566;p83"/>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67" name="Google Shape;11567;p83"/>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68" name="Google Shape;11568;p83"/>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69" name="Google Shape;11569;p83"/>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70" name="Google Shape;11570;p83"/>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71" name="Google Shape;11571;p83"/>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72" name="Google Shape;11572;p83"/>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73" name="Google Shape;11573;p83"/>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74" name="Google Shape;11574;p83"/>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75" name="Google Shape;11575;p83"/>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576" name="Google Shape;11576;p83"/>
          <p:cNvGrpSpPr/>
          <p:nvPr/>
        </p:nvGrpSpPr>
        <p:grpSpPr>
          <a:xfrm>
            <a:off x="3354457" y="5003169"/>
            <a:ext cx="193742" cy="250935"/>
            <a:chOff x="4902701" y="1973150"/>
            <a:chExt cx="274812" cy="354728"/>
          </a:xfrm>
        </p:grpSpPr>
        <p:sp>
          <p:nvSpPr>
            <p:cNvPr id="11577" name="Google Shape;11577;p83"/>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78" name="Google Shape;11578;p83"/>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79" name="Google Shape;11579;p83"/>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80" name="Google Shape;11580;p83"/>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81" name="Google Shape;11581;p83"/>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82" name="Google Shape;11582;p83"/>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83" name="Google Shape;11583;p83"/>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84" name="Google Shape;11584;p83"/>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85" name="Google Shape;11585;p83"/>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86" name="Google Shape;11586;p83"/>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87" name="Google Shape;11587;p83"/>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88" name="Google Shape;11588;p83"/>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89" name="Google Shape;11589;p83"/>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90" name="Google Shape;11590;p83"/>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91" name="Google Shape;11591;p83"/>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92" name="Google Shape;11592;p83"/>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93" name="Google Shape;11593;p83"/>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94" name="Google Shape;11594;p83"/>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95" name="Google Shape;11595;p83"/>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96" name="Google Shape;11596;p83"/>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97" name="Google Shape;11597;p83"/>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98" name="Google Shape;11598;p83"/>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599" name="Google Shape;11599;p83"/>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00" name="Google Shape;11600;p83"/>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01" name="Google Shape;11601;p83"/>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602" name="Google Shape;11602;p83"/>
          <p:cNvGrpSpPr/>
          <p:nvPr/>
        </p:nvGrpSpPr>
        <p:grpSpPr>
          <a:xfrm>
            <a:off x="3358587" y="5999311"/>
            <a:ext cx="185638" cy="250768"/>
            <a:chOff x="6709282" y="3790206"/>
            <a:chExt cx="263316" cy="354493"/>
          </a:xfrm>
        </p:grpSpPr>
        <p:sp>
          <p:nvSpPr>
            <p:cNvPr id="11603" name="Google Shape;11603;p83"/>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04" name="Google Shape;11604;p83"/>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05" name="Google Shape;11605;p83"/>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06" name="Google Shape;11606;p83"/>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07" name="Google Shape;11607;p83"/>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08" name="Google Shape;11608;p83"/>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09" name="Google Shape;11609;p83"/>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10" name="Google Shape;11610;p83"/>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11" name="Google Shape;11611;p83"/>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12" name="Google Shape;11612;p83"/>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13" name="Google Shape;11613;p83"/>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14" name="Google Shape;11614;p83"/>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15" name="Google Shape;11615;p83"/>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16" name="Google Shape;11616;p83"/>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17" name="Google Shape;11617;p83"/>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18" name="Google Shape;11618;p83"/>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619" name="Google Shape;11619;p83"/>
          <p:cNvGrpSpPr/>
          <p:nvPr/>
        </p:nvGrpSpPr>
        <p:grpSpPr>
          <a:xfrm>
            <a:off x="3359210" y="5667118"/>
            <a:ext cx="184235" cy="251046"/>
            <a:chOff x="4912939" y="3345663"/>
            <a:chExt cx="261326" cy="354885"/>
          </a:xfrm>
        </p:grpSpPr>
        <p:sp>
          <p:nvSpPr>
            <p:cNvPr id="11620" name="Google Shape;11620;p83"/>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21" name="Google Shape;11621;p83"/>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22" name="Google Shape;11622;p83"/>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23" name="Google Shape;11623;p83"/>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24" name="Google Shape;11624;p83"/>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25" name="Google Shape;11625;p83"/>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26" name="Google Shape;11626;p83"/>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27" name="Google Shape;11627;p83"/>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28" name="Google Shape;11628;p83"/>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29" name="Google Shape;11629;p83"/>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30" name="Google Shape;11630;p83"/>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31" name="Google Shape;11631;p83"/>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32" name="Google Shape;11632;p83"/>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33" name="Google Shape;11633;p83"/>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34" name="Google Shape;11634;p83"/>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35" name="Google Shape;11635;p83"/>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36" name="Google Shape;11636;p83"/>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37" name="Google Shape;11637;p83"/>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38" name="Google Shape;11638;p83"/>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39" name="Google Shape;11639;p83"/>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40" name="Google Shape;11640;p83"/>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641" name="Google Shape;11641;p83"/>
          <p:cNvGrpSpPr/>
          <p:nvPr/>
        </p:nvGrpSpPr>
        <p:grpSpPr>
          <a:xfrm>
            <a:off x="3358627" y="6331179"/>
            <a:ext cx="185638" cy="250953"/>
            <a:chOff x="7616069" y="4268056"/>
            <a:chExt cx="263316" cy="354754"/>
          </a:xfrm>
        </p:grpSpPr>
        <p:sp>
          <p:nvSpPr>
            <p:cNvPr id="11642" name="Google Shape;11642;p83"/>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43" name="Google Shape;11643;p83"/>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44" name="Google Shape;11644;p83"/>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45" name="Google Shape;11645;p83"/>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46" name="Google Shape;11646;p83"/>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47" name="Google Shape;11647;p83"/>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48" name="Google Shape;11648;p83"/>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49" name="Google Shape;11649;p83"/>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50" name="Google Shape;11650;p83"/>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51" name="Google Shape;11651;p83"/>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52" name="Google Shape;11652;p83"/>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53" name="Google Shape;11653;p83"/>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54" name="Google Shape;11654;p83"/>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55" name="Google Shape;11655;p83"/>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56" name="Google Shape;11656;p83"/>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57" name="Google Shape;11657;p83"/>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58" name="Google Shape;11658;p83"/>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59" name="Google Shape;11659;p83"/>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60" name="Google Shape;11660;p83"/>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61" name="Google Shape;11661;p83"/>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62" name="Google Shape;11662;p83"/>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663" name="Google Shape;11663;p83"/>
          <p:cNvGrpSpPr/>
          <p:nvPr/>
        </p:nvGrpSpPr>
        <p:grpSpPr>
          <a:xfrm>
            <a:off x="3011084" y="3008219"/>
            <a:ext cx="253259" cy="216500"/>
            <a:chOff x="2223059" y="3818172"/>
            <a:chExt cx="359232" cy="306050"/>
          </a:xfrm>
        </p:grpSpPr>
        <p:sp>
          <p:nvSpPr>
            <p:cNvPr id="11664" name="Google Shape;11664;p83"/>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65" name="Google Shape;11665;p83"/>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66" name="Google Shape;11666;p83"/>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67" name="Google Shape;11667;p83"/>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68" name="Google Shape;11668;p83"/>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69" name="Google Shape;11669;p83"/>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70" name="Google Shape;11670;p83"/>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71" name="Google Shape;11671;p83"/>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72" name="Google Shape;11672;p83"/>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673" name="Google Shape;11673;p83"/>
          <p:cNvGrpSpPr/>
          <p:nvPr/>
        </p:nvGrpSpPr>
        <p:grpSpPr>
          <a:xfrm>
            <a:off x="3004318" y="2346819"/>
            <a:ext cx="266790" cy="244989"/>
            <a:chOff x="2193077" y="2419971"/>
            <a:chExt cx="378426" cy="346323"/>
          </a:xfrm>
        </p:grpSpPr>
        <p:sp>
          <p:nvSpPr>
            <p:cNvPr id="11674" name="Google Shape;11674;p83"/>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75" name="Google Shape;11675;p83"/>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76" name="Google Shape;11676;p83"/>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77" name="Google Shape;11677;p83"/>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78" name="Google Shape;11678;p83"/>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79" name="Google Shape;11679;p83"/>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80" name="Google Shape;11680;p83"/>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81" name="Google Shape;11681;p83"/>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82" name="Google Shape;11682;p83"/>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83" name="Google Shape;11683;p83"/>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84" name="Google Shape;11684;p83"/>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85" name="Google Shape;11685;p83"/>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86" name="Google Shape;11686;p83"/>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87" name="Google Shape;11687;p83"/>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88" name="Google Shape;11688;p83"/>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89" name="Google Shape;11689;p83"/>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90" name="Google Shape;11690;p83"/>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91" name="Google Shape;11691;p83"/>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92" name="Google Shape;11692;p83"/>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93" name="Google Shape;11693;p83"/>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94" name="Google Shape;11694;p83"/>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695" name="Google Shape;11695;p83"/>
          <p:cNvGrpSpPr/>
          <p:nvPr/>
        </p:nvGrpSpPr>
        <p:grpSpPr>
          <a:xfrm>
            <a:off x="3007561" y="2663066"/>
            <a:ext cx="260458" cy="259715"/>
            <a:chOff x="3968184" y="2881691"/>
            <a:chExt cx="369444" cy="367140"/>
          </a:xfrm>
        </p:grpSpPr>
        <p:sp>
          <p:nvSpPr>
            <p:cNvPr id="11696" name="Google Shape;11696;p83"/>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97" name="Google Shape;11697;p83"/>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98" name="Google Shape;11698;p83"/>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699" name="Google Shape;11699;p83"/>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00" name="Google Shape;11700;p83"/>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01" name="Google Shape;11701;p83"/>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02" name="Google Shape;11702;p83"/>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03" name="Google Shape;11703;p83"/>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04" name="Google Shape;11704;p83"/>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05" name="Google Shape;11705;p83"/>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06" name="Google Shape;11706;p83"/>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07" name="Google Shape;11707;p83"/>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08" name="Google Shape;11708;p83"/>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09" name="Google Shape;11709;p83"/>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10" name="Google Shape;11710;p83"/>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11" name="Google Shape;11711;p83"/>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12" name="Google Shape;11712;p83"/>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13" name="Google Shape;11713;p83"/>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14" name="Google Shape;11714;p83"/>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15" name="Google Shape;11715;p83"/>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16" name="Google Shape;11716;p83"/>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17" name="Google Shape;11717;p83"/>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18" name="Google Shape;11718;p83"/>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19" name="Google Shape;11719;p83"/>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720" name="Google Shape;11720;p83"/>
          <p:cNvGrpSpPr/>
          <p:nvPr/>
        </p:nvGrpSpPr>
        <p:grpSpPr>
          <a:xfrm>
            <a:off x="3017069" y="2021432"/>
            <a:ext cx="241444" cy="254121"/>
            <a:chOff x="3999894" y="1500197"/>
            <a:chExt cx="342474" cy="359232"/>
          </a:xfrm>
        </p:grpSpPr>
        <p:sp>
          <p:nvSpPr>
            <p:cNvPr id="11721" name="Google Shape;11721;p83"/>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22" name="Google Shape;11722;p83"/>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23" name="Google Shape;11723;p83"/>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24" name="Google Shape;11724;p83"/>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25" name="Google Shape;11725;p83"/>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26" name="Google Shape;11726;p83"/>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27" name="Google Shape;11727;p83"/>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28" name="Google Shape;11728;p83"/>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29" name="Google Shape;11729;p83"/>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30" name="Google Shape;11730;p83"/>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731" name="Google Shape;11731;p83"/>
          <p:cNvGrpSpPr/>
          <p:nvPr/>
        </p:nvGrpSpPr>
        <p:grpSpPr>
          <a:xfrm>
            <a:off x="3052458" y="5335224"/>
            <a:ext cx="185453" cy="250768"/>
            <a:chOff x="6260629" y="2419290"/>
            <a:chExt cx="263055" cy="354493"/>
          </a:xfrm>
        </p:grpSpPr>
        <p:sp>
          <p:nvSpPr>
            <p:cNvPr id="11732" name="Google Shape;11732;p83"/>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33" name="Google Shape;11733;p83"/>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34" name="Google Shape;11734;p83"/>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35" name="Google Shape;11735;p83"/>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36" name="Google Shape;11736;p83"/>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37" name="Google Shape;11737;p83"/>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38" name="Google Shape;11738;p83"/>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39" name="Google Shape;11739;p83"/>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40" name="Google Shape;11740;p83"/>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41" name="Google Shape;11741;p83"/>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42" name="Google Shape;11742;p83"/>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43" name="Google Shape;11743;p83"/>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44" name="Google Shape;11744;p83"/>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45" name="Google Shape;11745;p83"/>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46" name="Google Shape;11746;p83"/>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747" name="Google Shape;11747;p83"/>
          <p:cNvGrpSpPr/>
          <p:nvPr/>
        </p:nvGrpSpPr>
        <p:grpSpPr>
          <a:xfrm>
            <a:off x="3048300" y="5003255"/>
            <a:ext cx="193927" cy="250805"/>
            <a:chOff x="8052704" y="1503208"/>
            <a:chExt cx="275073" cy="354545"/>
          </a:xfrm>
        </p:grpSpPr>
        <p:sp>
          <p:nvSpPr>
            <p:cNvPr id="11748" name="Google Shape;11748;p83"/>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49" name="Google Shape;11749;p83"/>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50" name="Google Shape;11750;p83"/>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51" name="Google Shape;11751;p83"/>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52" name="Google Shape;11752;p83"/>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53" name="Google Shape;11753;p83"/>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54" name="Google Shape;11754;p83"/>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55" name="Google Shape;11755;p83"/>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56" name="Google Shape;11756;p83"/>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57" name="Google Shape;11757;p83"/>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58" name="Google Shape;11758;p83"/>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59" name="Google Shape;11759;p83"/>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60" name="Google Shape;11760;p83"/>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61" name="Google Shape;11761;p83"/>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62" name="Google Shape;11762;p83"/>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63" name="Google Shape;11763;p83"/>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64" name="Google Shape;11764;p83"/>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765" name="Google Shape;11765;p83"/>
          <p:cNvGrpSpPr/>
          <p:nvPr/>
        </p:nvGrpSpPr>
        <p:grpSpPr>
          <a:xfrm>
            <a:off x="3048406" y="5999191"/>
            <a:ext cx="193558" cy="251009"/>
            <a:chOff x="6253637" y="3790101"/>
            <a:chExt cx="274550" cy="354833"/>
          </a:xfrm>
        </p:grpSpPr>
        <p:sp>
          <p:nvSpPr>
            <p:cNvPr id="11766" name="Google Shape;11766;p83"/>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67" name="Google Shape;11767;p83"/>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68" name="Google Shape;11768;p83"/>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69" name="Google Shape;11769;p83"/>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70" name="Google Shape;11770;p83"/>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71" name="Google Shape;11771;p83"/>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72" name="Google Shape;11772;p83"/>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73" name="Google Shape;11773;p83"/>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74" name="Google Shape;11774;p83"/>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75" name="Google Shape;11775;p83"/>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76" name="Google Shape;11776;p83"/>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77" name="Google Shape;11777;p83"/>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78" name="Google Shape;11778;p83"/>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79" name="Google Shape;11779;p83"/>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80" name="Google Shape;11780;p83"/>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81" name="Google Shape;11781;p83"/>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82" name="Google Shape;11782;p83"/>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783" name="Google Shape;11783;p83"/>
          <p:cNvGrpSpPr/>
          <p:nvPr/>
        </p:nvGrpSpPr>
        <p:grpSpPr>
          <a:xfrm>
            <a:off x="3052528" y="5667185"/>
            <a:ext cx="185472" cy="250953"/>
            <a:chOff x="8065953" y="2879911"/>
            <a:chExt cx="263081" cy="354754"/>
          </a:xfrm>
        </p:grpSpPr>
        <p:sp>
          <p:nvSpPr>
            <p:cNvPr id="11784" name="Google Shape;11784;p83"/>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85" name="Google Shape;11785;p83"/>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86" name="Google Shape;11786;p83"/>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87" name="Google Shape;11787;p83"/>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88" name="Google Shape;11788;p83"/>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89" name="Google Shape;11789;p83"/>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90" name="Google Shape;11790;p83"/>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91" name="Google Shape;11791;p83"/>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92" name="Google Shape;11792;p83"/>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93" name="Google Shape;11793;p83"/>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94" name="Google Shape;11794;p83"/>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95" name="Google Shape;11795;p83"/>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96" name="Google Shape;11796;p83"/>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97" name="Google Shape;11797;p83"/>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98" name="Google Shape;11798;p83"/>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799" name="Google Shape;11799;p83"/>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800" name="Google Shape;11800;p83"/>
          <p:cNvGrpSpPr/>
          <p:nvPr/>
        </p:nvGrpSpPr>
        <p:grpSpPr>
          <a:xfrm>
            <a:off x="3052405" y="6331272"/>
            <a:ext cx="185638" cy="250768"/>
            <a:chOff x="7164404" y="4268318"/>
            <a:chExt cx="263316" cy="354493"/>
          </a:xfrm>
        </p:grpSpPr>
        <p:sp>
          <p:nvSpPr>
            <p:cNvPr id="11801" name="Google Shape;11801;p83"/>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02" name="Google Shape;11802;p83"/>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03" name="Google Shape;11803;p83"/>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04" name="Google Shape;11804;p83"/>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05" name="Google Shape;11805;p83"/>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06" name="Google Shape;11806;p83"/>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07" name="Google Shape;11807;p83"/>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08" name="Google Shape;11808;p83"/>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09" name="Google Shape;11809;p83"/>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10" name="Google Shape;11810;p83"/>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11" name="Google Shape;11811;p83"/>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12" name="Google Shape;11812;p83"/>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13" name="Google Shape;11813;p83"/>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14" name="Google Shape;11814;p83"/>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15" name="Google Shape;11815;p83"/>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16" name="Google Shape;11816;p83"/>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817" name="Google Shape;11817;p83"/>
          <p:cNvGrpSpPr/>
          <p:nvPr/>
        </p:nvGrpSpPr>
        <p:grpSpPr>
          <a:xfrm>
            <a:off x="3624199" y="2989381"/>
            <a:ext cx="263264" cy="254176"/>
            <a:chOff x="3115103" y="3791384"/>
            <a:chExt cx="373424" cy="359311"/>
          </a:xfrm>
        </p:grpSpPr>
        <p:sp>
          <p:nvSpPr>
            <p:cNvPr id="11818" name="Google Shape;11818;p83"/>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19" name="Google Shape;11819;p83"/>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20" name="Google Shape;11820;p83"/>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21" name="Google Shape;11821;p83"/>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22" name="Google Shape;11822;p83"/>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23" name="Google Shape;11823;p83"/>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24" name="Google Shape;11824;p83"/>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25" name="Google Shape;11825;p83"/>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26" name="Google Shape;11826;p83"/>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27" name="Google Shape;11827;p83"/>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28" name="Google Shape;11828;p83"/>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29" name="Google Shape;11829;p83"/>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30" name="Google Shape;11830;p83"/>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31" name="Google Shape;11831;p83"/>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832" name="Google Shape;11832;p83"/>
          <p:cNvGrpSpPr/>
          <p:nvPr/>
        </p:nvGrpSpPr>
        <p:grpSpPr>
          <a:xfrm>
            <a:off x="3629283" y="2364509"/>
            <a:ext cx="253092" cy="209609"/>
            <a:chOff x="3077632" y="2445004"/>
            <a:chExt cx="358996" cy="296309"/>
          </a:xfrm>
        </p:grpSpPr>
        <p:sp>
          <p:nvSpPr>
            <p:cNvPr id="11833" name="Google Shape;11833;p83"/>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34" name="Google Shape;11834;p83"/>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35" name="Google Shape;11835;p83"/>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36" name="Google Shape;11836;p83"/>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37" name="Google Shape;11837;p83"/>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38" name="Google Shape;11838;p83"/>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39" name="Google Shape;11839;p83"/>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40" name="Google Shape;11840;p83"/>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41" name="Google Shape;11841;p83"/>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42" name="Google Shape;11842;p83"/>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43" name="Google Shape;11843;p83"/>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44" name="Google Shape;11844;p83"/>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45" name="Google Shape;11845;p83"/>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46" name="Google Shape;11846;p83"/>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47" name="Google Shape;11847;p83"/>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48" name="Google Shape;11848;p83"/>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49" name="Google Shape;11849;p83"/>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50" name="Google Shape;11850;p83"/>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51" name="Google Shape;11851;p83"/>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52" name="Google Shape;11852;p83"/>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53" name="Google Shape;11853;p83"/>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54" name="Google Shape;11854;p83"/>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55" name="Google Shape;11855;p83"/>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56" name="Google Shape;11856;p83"/>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57" name="Google Shape;11857;p83"/>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58" name="Google Shape;11858;p83"/>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859" name="Google Shape;11859;p83"/>
          <p:cNvGrpSpPr/>
          <p:nvPr/>
        </p:nvGrpSpPr>
        <p:grpSpPr>
          <a:xfrm>
            <a:off x="3641887" y="2665899"/>
            <a:ext cx="227728" cy="254010"/>
            <a:chOff x="1306531" y="3346972"/>
            <a:chExt cx="323018" cy="359075"/>
          </a:xfrm>
        </p:grpSpPr>
        <p:sp>
          <p:nvSpPr>
            <p:cNvPr id="11860" name="Google Shape;11860;p83"/>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61" name="Google Shape;11861;p83"/>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62" name="Google Shape;11862;p83"/>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63" name="Google Shape;11863;p83"/>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64" name="Google Shape;11864;p83"/>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65" name="Google Shape;11865;p83"/>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66" name="Google Shape;11866;p83"/>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67" name="Google Shape;11867;p83"/>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68" name="Google Shape;11868;p83"/>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869" name="Google Shape;11869;p83"/>
          <p:cNvGrpSpPr/>
          <p:nvPr/>
        </p:nvGrpSpPr>
        <p:grpSpPr>
          <a:xfrm>
            <a:off x="3622347" y="2027746"/>
            <a:ext cx="266809" cy="241451"/>
            <a:chOff x="1298519" y="1970322"/>
            <a:chExt cx="378452" cy="341321"/>
          </a:xfrm>
        </p:grpSpPr>
        <p:sp>
          <p:nvSpPr>
            <p:cNvPr id="11870" name="Google Shape;11870;p83"/>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71" name="Google Shape;11871;p83"/>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72" name="Google Shape;11872;p83"/>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73" name="Google Shape;11873;p83"/>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74" name="Google Shape;11874;p83"/>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75" name="Google Shape;11875;p83"/>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76" name="Google Shape;11876;p83"/>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77" name="Google Shape;11877;p83"/>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78" name="Google Shape;11878;p83"/>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79" name="Google Shape;11879;p83"/>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80" name="Google Shape;11880;p83"/>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81" name="Google Shape;11881;p83"/>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82" name="Google Shape;11882;p83"/>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83" name="Google Shape;11883;p83"/>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84" name="Google Shape;11884;p83"/>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85" name="Google Shape;11885;p83"/>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86" name="Google Shape;11886;p83"/>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87" name="Google Shape;11887;p83"/>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88" name="Google Shape;11888;p83"/>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89" name="Google Shape;11889;p83"/>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890" name="Google Shape;11890;p83"/>
          <p:cNvGrpSpPr/>
          <p:nvPr/>
        </p:nvGrpSpPr>
        <p:grpSpPr>
          <a:xfrm>
            <a:off x="3666523" y="5335140"/>
            <a:ext cx="193558" cy="250935"/>
            <a:chOff x="7156182" y="2419290"/>
            <a:chExt cx="274550" cy="354728"/>
          </a:xfrm>
        </p:grpSpPr>
        <p:sp>
          <p:nvSpPr>
            <p:cNvPr id="11891" name="Google Shape;11891;p83"/>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92" name="Google Shape;11892;p83"/>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93" name="Google Shape;11893;p83"/>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94" name="Google Shape;11894;p83"/>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95" name="Google Shape;11895;p83"/>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96" name="Google Shape;11896;p83"/>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97" name="Google Shape;11897;p83"/>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98" name="Google Shape;11898;p83"/>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899" name="Google Shape;11899;p83"/>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00" name="Google Shape;11900;p83"/>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01" name="Google Shape;11901;p83"/>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02" name="Google Shape;11902;p83"/>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03" name="Google Shape;11903;p83"/>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04" name="Google Shape;11904;p83"/>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05" name="Google Shape;11905;p83"/>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906" name="Google Shape;11906;p83"/>
          <p:cNvGrpSpPr/>
          <p:nvPr/>
        </p:nvGrpSpPr>
        <p:grpSpPr>
          <a:xfrm>
            <a:off x="3666435" y="5003169"/>
            <a:ext cx="193576" cy="250935"/>
            <a:chOff x="5353083" y="1973150"/>
            <a:chExt cx="274576" cy="354728"/>
          </a:xfrm>
        </p:grpSpPr>
        <p:sp>
          <p:nvSpPr>
            <p:cNvPr id="11907" name="Google Shape;11907;p83"/>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08" name="Google Shape;11908;p83"/>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09" name="Google Shape;11909;p83"/>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10" name="Google Shape;11910;p83"/>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11" name="Google Shape;11911;p83"/>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12" name="Google Shape;11912;p83"/>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13" name="Google Shape;11913;p83"/>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14" name="Google Shape;11914;p83"/>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15" name="Google Shape;11915;p83"/>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16" name="Google Shape;11916;p83"/>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17" name="Google Shape;11917;p83"/>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18" name="Google Shape;11918;p83"/>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19" name="Google Shape;11919;p83"/>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20" name="Google Shape;11920;p83"/>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21" name="Google Shape;11921;p83"/>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22" name="Google Shape;11922;p83"/>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23" name="Google Shape;11923;p83"/>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24" name="Google Shape;11924;p83"/>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25" name="Google Shape;11925;p83"/>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26" name="Google Shape;11926;p83"/>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27" name="Google Shape;11927;p83"/>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928" name="Google Shape;11928;p83"/>
          <p:cNvGrpSpPr/>
          <p:nvPr/>
        </p:nvGrpSpPr>
        <p:grpSpPr>
          <a:xfrm>
            <a:off x="3666523" y="5999311"/>
            <a:ext cx="193558" cy="250768"/>
            <a:chOff x="7154427" y="3790206"/>
            <a:chExt cx="274550" cy="354493"/>
          </a:xfrm>
        </p:grpSpPr>
        <p:sp>
          <p:nvSpPr>
            <p:cNvPr id="11929" name="Google Shape;11929;p83"/>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30" name="Google Shape;11930;p83"/>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31" name="Google Shape;11931;p83"/>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32" name="Google Shape;11932;p83"/>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33" name="Google Shape;11933;p83"/>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34" name="Google Shape;11934;p83"/>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35" name="Google Shape;11935;p83"/>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36" name="Google Shape;11936;p83"/>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37" name="Google Shape;11937;p83"/>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38" name="Google Shape;11938;p83"/>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39" name="Google Shape;11939;p83"/>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40" name="Google Shape;11940;p83"/>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41" name="Google Shape;11941;p83"/>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42" name="Google Shape;11942;p83"/>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43" name="Google Shape;11943;p83"/>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44" name="Google Shape;11944;p83"/>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45" name="Google Shape;11945;p83"/>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46" name="Google Shape;11946;p83"/>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47" name="Google Shape;11947;p83"/>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48" name="Google Shape;11948;p83"/>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949" name="Google Shape;11949;p83"/>
          <p:cNvGrpSpPr/>
          <p:nvPr/>
        </p:nvGrpSpPr>
        <p:grpSpPr>
          <a:xfrm>
            <a:off x="3671900" y="5667257"/>
            <a:ext cx="182647" cy="250768"/>
            <a:chOff x="5363818" y="3345794"/>
            <a:chExt cx="259074" cy="354493"/>
          </a:xfrm>
        </p:grpSpPr>
        <p:sp>
          <p:nvSpPr>
            <p:cNvPr id="11950" name="Google Shape;11950;p83"/>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51" name="Google Shape;11951;p83"/>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52" name="Google Shape;11952;p83"/>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53" name="Google Shape;11953;p83"/>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54" name="Google Shape;11954;p83"/>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55" name="Google Shape;11955;p83"/>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56" name="Google Shape;11956;p83"/>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57" name="Google Shape;11957;p83"/>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58" name="Google Shape;11958;p83"/>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59" name="Google Shape;11959;p83"/>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60" name="Google Shape;11960;p83"/>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61" name="Google Shape;11961;p83"/>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62" name="Google Shape;11962;p83"/>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63" name="Google Shape;11963;p83"/>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64" name="Google Shape;11964;p83"/>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65" name="Google Shape;11965;p83"/>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66" name="Google Shape;11966;p83"/>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67" name="Google Shape;11967;p83"/>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68" name="Google Shape;11968;p83"/>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69" name="Google Shape;11969;p83"/>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70" name="Google Shape;11970;p83"/>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71" name="Google Shape;11971;p83"/>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72" name="Google Shape;11972;p83"/>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73" name="Google Shape;11973;p83"/>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74" name="Google Shape;11974;p83"/>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1975" name="Google Shape;11975;p83"/>
          <p:cNvGrpSpPr/>
          <p:nvPr/>
        </p:nvGrpSpPr>
        <p:grpSpPr>
          <a:xfrm>
            <a:off x="3668058" y="6331272"/>
            <a:ext cx="190567" cy="250768"/>
            <a:chOff x="8064199" y="4268318"/>
            <a:chExt cx="270308" cy="354493"/>
          </a:xfrm>
        </p:grpSpPr>
        <p:sp>
          <p:nvSpPr>
            <p:cNvPr id="11976" name="Google Shape;11976;p83"/>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77" name="Google Shape;11977;p8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78" name="Google Shape;11978;p8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79" name="Google Shape;11979;p83"/>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80" name="Google Shape;11980;p83"/>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81" name="Google Shape;11981;p83"/>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82" name="Google Shape;11982;p83"/>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83" name="Google Shape;11983;p83"/>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84" name="Google Shape;11984;p83"/>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85" name="Google Shape;11985;p83"/>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86" name="Google Shape;11986;p83"/>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87" name="Google Shape;11987;p83"/>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88" name="Google Shape;11988;p83"/>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89" name="Google Shape;11989;p83"/>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90" name="Google Shape;11990;p83"/>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91" name="Google Shape;11991;p83"/>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92" name="Google Shape;11992;p83"/>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1993" name="Google Shape;11993;p83"/>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997"/>
        <p:cNvGrpSpPr/>
        <p:nvPr/>
      </p:nvGrpSpPr>
      <p:grpSpPr>
        <a:xfrm>
          <a:off x="0" y="0"/>
          <a:ext cx="0" cy="0"/>
          <a:chOff x="0" y="0"/>
          <a:chExt cx="0" cy="0"/>
        </a:xfrm>
      </p:grpSpPr>
      <p:sp>
        <p:nvSpPr>
          <p:cNvPr id="11998" name="Google Shape;11998;p84"/>
          <p:cNvSpPr txBox="1">
            <a:spLocks noGrp="1"/>
          </p:cNvSpPr>
          <p:nvPr>
            <p:ph type="title" idx="4294967295"/>
          </p:nvPr>
        </p:nvSpPr>
        <p:spPr>
          <a:xfrm>
            <a:off x="1322192" y="1441830"/>
            <a:ext cx="2675400" cy="3345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chemeClr val="dk1"/>
              </a:buClr>
              <a:buSzPts val="800"/>
              <a:buFont typeface="Arial"/>
              <a:buNone/>
            </a:pPr>
            <a:r>
              <a:rPr lang="en">
                <a:solidFill>
                  <a:schemeClr val="lt1"/>
                </a:solidFill>
                <a:latin typeface="Arial"/>
                <a:ea typeface="Arial"/>
                <a:cs typeface="Arial"/>
                <a:sym typeface="Arial"/>
              </a:rPr>
              <a:t>Creative Process Icons</a:t>
            </a:r>
            <a:endParaRPr>
              <a:solidFill>
                <a:schemeClr val="lt1"/>
              </a:solidFill>
              <a:latin typeface="Arial"/>
              <a:ea typeface="Arial"/>
              <a:cs typeface="Arial"/>
              <a:sym typeface="Arial"/>
            </a:endParaRPr>
          </a:p>
        </p:txBody>
      </p:sp>
      <p:sp>
        <p:nvSpPr>
          <p:cNvPr id="11999" name="Google Shape;11999;p84"/>
          <p:cNvSpPr txBox="1">
            <a:spLocks noGrp="1"/>
          </p:cNvSpPr>
          <p:nvPr>
            <p:ph type="title" idx="4294967295"/>
          </p:nvPr>
        </p:nvSpPr>
        <p:spPr>
          <a:xfrm>
            <a:off x="1476674" y="4456963"/>
            <a:ext cx="2354700" cy="2955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chemeClr val="dk1"/>
              </a:buClr>
              <a:buSzPts val="800"/>
              <a:buFont typeface="Arial"/>
              <a:buNone/>
            </a:pPr>
            <a:r>
              <a:rPr lang="en">
                <a:solidFill>
                  <a:schemeClr val="lt1"/>
                </a:solidFill>
                <a:latin typeface="Arial"/>
                <a:ea typeface="Arial"/>
                <a:cs typeface="Arial"/>
                <a:sym typeface="Arial"/>
              </a:rPr>
              <a:t>Performing Arts Icons</a:t>
            </a:r>
            <a:endParaRPr>
              <a:solidFill>
                <a:schemeClr val="lt1"/>
              </a:solidFill>
              <a:latin typeface="Arial"/>
              <a:ea typeface="Arial"/>
              <a:cs typeface="Arial"/>
              <a:sym typeface="Arial"/>
            </a:endParaRPr>
          </a:p>
        </p:txBody>
      </p:sp>
      <p:grpSp>
        <p:nvGrpSpPr>
          <p:cNvPr id="12000" name="Google Shape;12000;p84"/>
          <p:cNvGrpSpPr/>
          <p:nvPr/>
        </p:nvGrpSpPr>
        <p:grpSpPr>
          <a:xfrm>
            <a:off x="3012828" y="2021422"/>
            <a:ext cx="225539" cy="259360"/>
            <a:chOff x="4014449" y="1499997"/>
            <a:chExt cx="319914" cy="366639"/>
          </a:xfrm>
        </p:grpSpPr>
        <p:sp>
          <p:nvSpPr>
            <p:cNvPr id="12001" name="Google Shape;12001;p84"/>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02" name="Google Shape;12002;p84"/>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03" name="Google Shape;12003;p84"/>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04" name="Google Shape;12004;p84"/>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05" name="Google Shape;12005;p84"/>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006" name="Google Shape;12006;p84"/>
          <p:cNvGrpSpPr/>
          <p:nvPr/>
        </p:nvGrpSpPr>
        <p:grpSpPr>
          <a:xfrm>
            <a:off x="3054211" y="3055277"/>
            <a:ext cx="142616" cy="259213"/>
            <a:chOff x="2274757" y="3807313"/>
            <a:chExt cx="202292" cy="366430"/>
          </a:xfrm>
        </p:grpSpPr>
        <p:sp>
          <p:nvSpPr>
            <p:cNvPr id="12007" name="Google Shape;12007;p84"/>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08" name="Google Shape;12008;p84"/>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09" name="Google Shape;12009;p84"/>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10" name="Google Shape;12010;p84"/>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11" name="Google Shape;12011;p84"/>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12" name="Google Shape;12012;p84"/>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13" name="Google Shape;12013;p84"/>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14" name="Google Shape;12014;p84"/>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15" name="Google Shape;12015;p84"/>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16" name="Google Shape;12016;p84"/>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017" name="Google Shape;12017;p84"/>
          <p:cNvGrpSpPr/>
          <p:nvPr/>
        </p:nvGrpSpPr>
        <p:grpSpPr>
          <a:xfrm>
            <a:off x="3028787" y="2366036"/>
            <a:ext cx="193464" cy="259194"/>
            <a:chOff x="2246115" y="2426002"/>
            <a:chExt cx="274417" cy="366404"/>
          </a:xfrm>
        </p:grpSpPr>
        <p:sp>
          <p:nvSpPr>
            <p:cNvPr id="12018" name="Google Shape;12018;p84"/>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19" name="Google Shape;12019;p84"/>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20" name="Google Shape;12020;p84"/>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21" name="Google Shape;12021;p84"/>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22" name="Google Shape;12022;p84"/>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23" name="Google Shape;12023;p84"/>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24" name="Google Shape;12024;p84"/>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25" name="Google Shape;12025;p84"/>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026" name="Google Shape;12026;p84"/>
          <p:cNvGrpSpPr/>
          <p:nvPr/>
        </p:nvGrpSpPr>
        <p:grpSpPr>
          <a:xfrm>
            <a:off x="3464213" y="3438742"/>
            <a:ext cx="258499" cy="181330"/>
            <a:chOff x="3934014" y="4329780"/>
            <a:chExt cx="366665" cy="256334"/>
          </a:xfrm>
        </p:grpSpPr>
        <p:sp>
          <p:nvSpPr>
            <p:cNvPr id="12027" name="Google Shape;12027;p84"/>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28" name="Google Shape;12028;p84"/>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29" name="Google Shape;12029;p84"/>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30" name="Google Shape;12030;p84"/>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31" name="Google Shape;12031;p84"/>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32" name="Google Shape;12032;p84"/>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33" name="Google Shape;12033;p84"/>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34" name="Google Shape;12034;p84"/>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35" name="Google Shape;12035;p84"/>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36" name="Google Shape;12036;p84"/>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37" name="Google Shape;12037;p84"/>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38" name="Google Shape;12038;p84"/>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39" name="Google Shape;12039;p84"/>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040" name="Google Shape;12040;p84"/>
          <p:cNvGrpSpPr/>
          <p:nvPr/>
        </p:nvGrpSpPr>
        <p:grpSpPr>
          <a:xfrm>
            <a:off x="2998033" y="2710468"/>
            <a:ext cx="255127" cy="259601"/>
            <a:chOff x="3973735" y="2891056"/>
            <a:chExt cx="361883" cy="366979"/>
          </a:xfrm>
        </p:grpSpPr>
        <p:sp>
          <p:nvSpPr>
            <p:cNvPr id="12041" name="Google Shape;12041;p84"/>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42" name="Google Shape;12042;p84"/>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43" name="Google Shape;12043;p84"/>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44" name="Google Shape;12044;p84"/>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45" name="Google Shape;12045;p84"/>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46" name="Google Shape;12046;p84"/>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47" name="Google Shape;12047;p84"/>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48" name="Google Shape;12048;p84"/>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49" name="Google Shape;12049;p84"/>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50" name="Google Shape;12050;p84"/>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51" name="Google Shape;12051;p84"/>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52" name="Google Shape;12052;p84"/>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53" name="Google Shape;12053;p8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54" name="Google Shape;12054;p84"/>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55" name="Google Shape;12055;p84"/>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56" name="Google Shape;12056;p84"/>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57" name="Google Shape;12057;p8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058" name="Google Shape;12058;p84"/>
          <p:cNvGrpSpPr/>
          <p:nvPr/>
        </p:nvGrpSpPr>
        <p:grpSpPr>
          <a:xfrm>
            <a:off x="2992764" y="5365437"/>
            <a:ext cx="254243" cy="200186"/>
            <a:chOff x="6181827" y="2463685"/>
            <a:chExt cx="360629" cy="282989"/>
          </a:xfrm>
        </p:grpSpPr>
        <p:sp>
          <p:nvSpPr>
            <p:cNvPr id="12059" name="Google Shape;12059;p84"/>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60" name="Google Shape;12060;p84"/>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61" name="Google Shape;12061;p84"/>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62" name="Google Shape;12062;p84"/>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63" name="Google Shape;12063;p84"/>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64" name="Google Shape;12064;p84"/>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65" name="Google Shape;12065;p84"/>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66" name="Google Shape;12066;p84"/>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67" name="Google Shape;12067;p84"/>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68" name="Google Shape;12068;p84"/>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69" name="Google Shape;12069;p84"/>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070" name="Google Shape;12070;p84"/>
          <p:cNvGrpSpPr/>
          <p:nvPr/>
        </p:nvGrpSpPr>
        <p:grpSpPr>
          <a:xfrm>
            <a:off x="3066807" y="5003368"/>
            <a:ext cx="106322" cy="255109"/>
            <a:chOff x="8150179" y="1501251"/>
            <a:chExt cx="150811" cy="360628"/>
          </a:xfrm>
        </p:grpSpPr>
        <p:sp>
          <p:nvSpPr>
            <p:cNvPr id="12071" name="Google Shape;12071;p84"/>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72" name="Google Shape;12072;p84"/>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73" name="Google Shape;12073;p84"/>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74" name="Google Shape;12074;p84"/>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75" name="Google Shape;12075;p84"/>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76" name="Google Shape;12076;p84"/>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77" name="Google Shape;12077;p84"/>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78" name="Google Shape;12078;p84"/>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79" name="Google Shape;12079;p84"/>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080" name="Google Shape;12080;p84"/>
          <p:cNvGrpSpPr/>
          <p:nvPr/>
        </p:nvGrpSpPr>
        <p:grpSpPr>
          <a:xfrm>
            <a:off x="3011081" y="5672456"/>
            <a:ext cx="217765" cy="255109"/>
            <a:chOff x="7988340" y="2902946"/>
            <a:chExt cx="308886" cy="360628"/>
          </a:xfrm>
        </p:grpSpPr>
        <p:sp>
          <p:nvSpPr>
            <p:cNvPr id="12081" name="Google Shape;12081;p84"/>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82" name="Google Shape;12082;p84"/>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83" name="Google Shape;12083;p84"/>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84" name="Google Shape;12084;p84"/>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85" name="Google Shape;12085;p84"/>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86" name="Google Shape;12086;p84"/>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87" name="Google Shape;12087;p84"/>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88" name="Google Shape;12088;p84"/>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89" name="Google Shape;12089;p84"/>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90" name="Google Shape;12090;p84"/>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91" name="Google Shape;12091;p84"/>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92" name="Google Shape;12092;p84"/>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93" name="Google Shape;12093;p84"/>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94" name="Google Shape;12094;p84"/>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95" name="Google Shape;12095;p84"/>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96" name="Google Shape;12096;p84"/>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97" name="Google Shape;12097;p84"/>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98" name="Google Shape;12098;p84"/>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099" name="Google Shape;12099;p84"/>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00" name="Google Shape;12100;p84"/>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01" name="Google Shape;12101;p84"/>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02" name="Google Shape;12102;p84"/>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03" name="Google Shape;12103;p84"/>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104" name="Google Shape;12104;p84"/>
          <p:cNvGrpSpPr/>
          <p:nvPr/>
        </p:nvGrpSpPr>
        <p:grpSpPr>
          <a:xfrm>
            <a:off x="3146608" y="6061499"/>
            <a:ext cx="245031" cy="161255"/>
            <a:chOff x="6198656" y="3867888"/>
            <a:chExt cx="347562" cy="227954"/>
          </a:xfrm>
        </p:grpSpPr>
        <p:sp>
          <p:nvSpPr>
            <p:cNvPr id="12105" name="Google Shape;12105;p84"/>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06" name="Google Shape;12106;p84"/>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07" name="Google Shape;12107;p84"/>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08" name="Google Shape;12108;p84"/>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09" name="Google Shape;12109;p84"/>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10" name="Google Shape;12110;p84"/>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11" name="Google Shape;12111;p84"/>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12" name="Google Shape;12112;p84"/>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13" name="Google Shape;12113;p84"/>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14" name="Google Shape;12114;p84"/>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15" name="Google Shape;12115;p84"/>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116" name="Google Shape;12116;p84"/>
          <p:cNvGrpSpPr/>
          <p:nvPr/>
        </p:nvGrpSpPr>
        <p:grpSpPr>
          <a:xfrm>
            <a:off x="3954302" y="2063993"/>
            <a:ext cx="258315" cy="174176"/>
            <a:chOff x="1752577" y="2025495"/>
            <a:chExt cx="366404" cy="246220"/>
          </a:xfrm>
        </p:grpSpPr>
        <p:sp>
          <p:nvSpPr>
            <p:cNvPr id="12117" name="Google Shape;12117;p84"/>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18" name="Google Shape;12118;p84"/>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19" name="Google Shape;12119;p84"/>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20" name="Google Shape;12120;p84"/>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21" name="Google Shape;12121;p84"/>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22" name="Google Shape;12122;p84"/>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23" name="Google Shape;12123;p84"/>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24" name="Google Shape;12124;p84"/>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25" name="Google Shape;12125;p84"/>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26" name="Google Shape;12126;p84"/>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27" name="Google Shape;12127;p84"/>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28" name="Google Shape;12128;p84"/>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29" name="Google Shape;12129;p84"/>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30" name="Google Shape;12130;p84"/>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31" name="Google Shape;12131;p84"/>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32" name="Google Shape;12132;p84"/>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133" name="Google Shape;12133;p84"/>
          <p:cNvGrpSpPr/>
          <p:nvPr/>
        </p:nvGrpSpPr>
        <p:grpSpPr>
          <a:xfrm>
            <a:off x="3943667" y="3074031"/>
            <a:ext cx="279741" cy="221704"/>
            <a:chOff x="3506590" y="3833812"/>
            <a:chExt cx="396796" cy="313407"/>
          </a:xfrm>
        </p:grpSpPr>
        <p:sp>
          <p:nvSpPr>
            <p:cNvPr id="12134" name="Google Shape;12134;p84"/>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35" name="Google Shape;12135;p84"/>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36" name="Google Shape;12136;p84"/>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137" name="Google Shape;12137;p84"/>
          <p:cNvGrpSpPr/>
          <p:nvPr/>
        </p:nvGrpSpPr>
        <p:grpSpPr>
          <a:xfrm>
            <a:off x="4010359" y="2365953"/>
            <a:ext cx="146356" cy="259360"/>
            <a:chOff x="3603568" y="2426002"/>
            <a:chExt cx="207597" cy="366639"/>
          </a:xfrm>
        </p:grpSpPr>
        <p:sp>
          <p:nvSpPr>
            <p:cNvPr id="12138" name="Google Shape;12138;p84"/>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39" name="Google Shape;12139;p84"/>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40" name="Google Shape;12140;p84"/>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41" name="Google Shape;12141;p84"/>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42" name="Google Shape;12142;p84"/>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43" name="Google Shape;12143;p84"/>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144" name="Google Shape;12144;p84"/>
          <p:cNvGrpSpPr/>
          <p:nvPr/>
        </p:nvGrpSpPr>
        <p:grpSpPr>
          <a:xfrm>
            <a:off x="3974144" y="2710559"/>
            <a:ext cx="218631" cy="259379"/>
            <a:chOff x="1764389" y="3348218"/>
            <a:chExt cx="310114" cy="366665"/>
          </a:xfrm>
        </p:grpSpPr>
        <p:sp>
          <p:nvSpPr>
            <p:cNvPr id="12145" name="Google Shape;12145;p84"/>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46" name="Google Shape;12146;p84"/>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47" name="Google Shape;12147;p84"/>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48" name="Google Shape;12148;p84"/>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49" name="Google Shape;12149;p84"/>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50" name="Google Shape;12150;p84"/>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51" name="Google Shape;12151;p84"/>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52" name="Google Shape;12152;p84"/>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53" name="Google Shape;12153;p84"/>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54" name="Google Shape;12154;p84"/>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55" name="Google Shape;12155;p84"/>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56" name="Google Shape;12156;p84"/>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57" name="Google Shape;12157;p84"/>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58" name="Google Shape;12158;p84"/>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59" name="Google Shape;12159;p84"/>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60" name="Google Shape;12160;p84"/>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61" name="Google Shape;12161;p84"/>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62" name="Google Shape;12162;p84"/>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63" name="Google Shape;12163;p84"/>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64" name="Google Shape;12164;p84"/>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165" name="Google Shape;12165;p84"/>
          <p:cNvGrpSpPr/>
          <p:nvPr/>
        </p:nvGrpSpPr>
        <p:grpSpPr>
          <a:xfrm>
            <a:off x="3950783" y="5361380"/>
            <a:ext cx="254243" cy="208302"/>
            <a:chOff x="7518687" y="2457909"/>
            <a:chExt cx="360629" cy="294461"/>
          </a:xfrm>
        </p:grpSpPr>
        <p:sp>
          <p:nvSpPr>
            <p:cNvPr id="12166" name="Google Shape;12166;p84"/>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67" name="Google Shape;12167;p84"/>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68" name="Google Shape;12168;p84"/>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69" name="Google Shape;12169;p84"/>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70" name="Google Shape;12170;p84"/>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71" name="Google Shape;12171;p84"/>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72" name="Google Shape;12172;p84"/>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73" name="Google Shape;12173;p84"/>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74" name="Google Shape;12174;p84"/>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75" name="Google Shape;12175;p84"/>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76" name="Google Shape;12176;p84"/>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77" name="Google Shape;12177;p84"/>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78" name="Google Shape;12178;p84"/>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79" name="Google Shape;12179;p84"/>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80" name="Google Shape;12180;p84"/>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81" name="Google Shape;12181;p84"/>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82" name="Google Shape;12182;p84"/>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83" name="Google Shape;12183;p84"/>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84" name="Google Shape;12184;p84"/>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185" name="Google Shape;12185;p84"/>
          <p:cNvGrpSpPr/>
          <p:nvPr/>
        </p:nvGrpSpPr>
        <p:grpSpPr>
          <a:xfrm>
            <a:off x="3950706" y="5025206"/>
            <a:ext cx="254243" cy="211389"/>
            <a:chOff x="5757644" y="2012350"/>
            <a:chExt cx="360628" cy="298825"/>
          </a:xfrm>
        </p:grpSpPr>
        <p:sp>
          <p:nvSpPr>
            <p:cNvPr id="12186" name="Google Shape;12186;p84"/>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87" name="Google Shape;12187;p84"/>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88" name="Google Shape;12188;p84"/>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89" name="Google Shape;12189;p84"/>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90" name="Google Shape;12190;p84"/>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91" name="Google Shape;12191;p84"/>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92" name="Google Shape;12192;p84"/>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93" name="Google Shape;12193;p84"/>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94" name="Google Shape;12194;p84"/>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95" name="Google Shape;12195;p84"/>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96" name="Google Shape;12196;p84"/>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97" name="Google Shape;12197;p84"/>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98" name="Google Shape;12198;p84"/>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199" name="Google Shape;12199;p84"/>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00" name="Google Shape;12200;p84"/>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01" name="Google Shape;12201;p84"/>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02" name="Google Shape;12202;p84"/>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03" name="Google Shape;12203;p84"/>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04" name="Google Shape;12204;p84"/>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05" name="Google Shape;12205;p84"/>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06" name="Google Shape;12206;p84"/>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07" name="Google Shape;12207;p84"/>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208" name="Google Shape;12208;p84"/>
          <p:cNvGrpSpPr/>
          <p:nvPr/>
        </p:nvGrpSpPr>
        <p:grpSpPr>
          <a:xfrm>
            <a:off x="3950706" y="5735807"/>
            <a:ext cx="254243" cy="128368"/>
            <a:chOff x="5752627" y="3430404"/>
            <a:chExt cx="360628" cy="181464"/>
          </a:xfrm>
        </p:grpSpPr>
        <p:sp>
          <p:nvSpPr>
            <p:cNvPr id="12209" name="Google Shape;12209;p84"/>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10" name="Google Shape;12210;p84"/>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11" name="Google Shape;12211;p84"/>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12" name="Google Shape;12212;p84"/>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13" name="Google Shape;12213;p84"/>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14" name="Google Shape;12214;p84"/>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15" name="Google Shape;12215;p84"/>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16" name="Google Shape;12216;p84"/>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17" name="Google Shape;12217;p84"/>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18" name="Google Shape;12218;p84"/>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19" name="Google Shape;12219;p84"/>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20" name="Google Shape;12220;p84"/>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21" name="Google Shape;12221;p84"/>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22" name="Google Shape;12222;p84"/>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23" name="Google Shape;12223;p84"/>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24" name="Google Shape;12224;p84"/>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25" name="Google Shape;12225;p84"/>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26" name="Google Shape;12226;p84"/>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27" name="Google Shape;12227;p84"/>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28" name="Google Shape;12228;p84"/>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29" name="Google Shape;12229;p84"/>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30" name="Google Shape;12230;p84"/>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31" name="Google Shape;12231;p84"/>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32" name="Google Shape;12232;p84"/>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33" name="Google Shape;12233;p84"/>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34" name="Google Shape;12234;p84"/>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35" name="Google Shape;12235;p84"/>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36" name="Google Shape;12236;p84"/>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237" name="Google Shape;12237;p84"/>
          <p:cNvGrpSpPr/>
          <p:nvPr/>
        </p:nvGrpSpPr>
        <p:grpSpPr>
          <a:xfrm>
            <a:off x="3310070" y="2108767"/>
            <a:ext cx="258480" cy="84630"/>
            <a:chOff x="866528" y="2088762"/>
            <a:chExt cx="366639" cy="119635"/>
          </a:xfrm>
        </p:grpSpPr>
        <p:sp>
          <p:nvSpPr>
            <p:cNvPr id="12238" name="Google Shape;12238;p84"/>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39" name="Google Shape;12239;p84"/>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40" name="Google Shape;12240;p84"/>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41" name="Google Shape;12241;p84"/>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42" name="Google Shape;12242;p84"/>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43" name="Google Shape;12243;p84"/>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44" name="Google Shape;12244;p84"/>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45" name="Google Shape;12245;p84"/>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46" name="Google Shape;12246;p84"/>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47" name="Google Shape;12247;p84"/>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48" name="Google Shape;12248;p84"/>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49" name="Google Shape;12249;p84"/>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50" name="Google Shape;12250;p84"/>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51" name="Google Shape;12251;p84"/>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252" name="Google Shape;12252;p84"/>
          <p:cNvGrpSpPr/>
          <p:nvPr/>
        </p:nvGrpSpPr>
        <p:grpSpPr>
          <a:xfrm>
            <a:off x="3410582" y="3055175"/>
            <a:ext cx="57610" cy="259416"/>
            <a:chOff x="2777572" y="3807287"/>
            <a:chExt cx="81716" cy="366717"/>
          </a:xfrm>
        </p:grpSpPr>
        <p:sp>
          <p:nvSpPr>
            <p:cNvPr id="12253" name="Google Shape;12253;p84"/>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54" name="Google Shape;12254;p84"/>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55" name="Google Shape;12255;p84"/>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56" name="Google Shape;12256;p84"/>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57" name="Google Shape;12257;p84"/>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58" name="Google Shape;12258;p84"/>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59" name="Google Shape;12259;p84"/>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60" name="Google Shape;12260;p84"/>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61" name="Google Shape;12261;p84"/>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62" name="Google Shape;12262;p84"/>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63" name="Google Shape;12263;p84"/>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264" name="Google Shape;12264;p84"/>
          <p:cNvGrpSpPr/>
          <p:nvPr/>
        </p:nvGrpSpPr>
        <p:grpSpPr>
          <a:xfrm>
            <a:off x="3349113" y="2365953"/>
            <a:ext cx="180549" cy="259360"/>
            <a:chOff x="2696666" y="2426002"/>
            <a:chExt cx="256099" cy="366639"/>
          </a:xfrm>
        </p:grpSpPr>
        <p:sp>
          <p:nvSpPr>
            <p:cNvPr id="12265" name="Google Shape;12265;p84"/>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66" name="Google Shape;12266;p84"/>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67" name="Google Shape;12267;p84"/>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68" name="Google Shape;12268;p84"/>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69" name="Google Shape;12269;p84"/>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70" name="Google Shape;12270;p84"/>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271" name="Google Shape;12271;p84"/>
          <p:cNvGrpSpPr/>
          <p:nvPr/>
        </p:nvGrpSpPr>
        <p:grpSpPr>
          <a:xfrm>
            <a:off x="3327423" y="2710605"/>
            <a:ext cx="223771" cy="259286"/>
            <a:chOff x="866528" y="3348348"/>
            <a:chExt cx="317405" cy="366534"/>
          </a:xfrm>
        </p:grpSpPr>
        <p:sp>
          <p:nvSpPr>
            <p:cNvPr id="12272" name="Google Shape;12272;p84"/>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73" name="Google Shape;12273;p84"/>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74" name="Google Shape;12274;p84"/>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75" name="Google Shape;12275;p84"/>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76" name="Google Shape;12276;p84"/>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77" name="Google Shape;12277;p84"/>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78" name="Google Shape;12278;p84"/>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79" name="Google Shape;12279;p84"/>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280" name="Google Shape;12280;p84"/>
          <p:cNvGrpSpPr/>
          <p:nvPr/>
        </p:nvGrpSpPr>
        <p:grpSpPr>
          <a:xfrm>
            <a:off x="3305398" y="5353504"/>
            <a:ext cx="256712" cy="224052"/>
            <a:chOff x="6625609" y="2446777"/>
            <a:chExt cx="364130" cy="316726"/>
          </a:xfrm>
        </p:grpSpPr>
        <p:sp>
          <p:nvSpPr>
            <p:cNvPr id="12281" name="Google Shape;12281;p84"/>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82" name="Google Shape;12282;p84"/>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83" name="Google Shape;12283;p84"/>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84" name="Google Shape;12284;p84"/>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85" name="Google Shape;12285;p84"/>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86" name="Google Shape;12286;p84"/>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87" name="Google Shape;12287;p84"/>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88" name="Google Shape;12288;p84"/>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89" name="Google Shape;12289;p84"/>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90" name="Google Shape;12290;p84"/>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91" name="Google Shape;12291;p84"/>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92" name="Google Shape;12292;p84"/>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293" name="Google Shape;12293;p84"/>
          <p:cNvGrpSpPr/>
          <p:nvPr/>
        </p:nvGrpSpPr>
        <p:grpSpPr>
          <a:xfrm>
            <a:off x="3306556" y="5013551"/>
            <a:ext cx="254243" cy="234700"/>
            <a:chOff x="4877867" y="1995991"/>
            <a:chExt cx="360628" cy="331778"/>
          </a:xfrm>
        </p:grpSpPr>
        <p:sp>
          <p:nvSpPr>
            <p:cNvPr id="12294" name="Google Shape;12294;p84"/>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95" name="Google Shape;12295;p84"/>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96" name="Google Shape;12296;p84"/>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97" name="Google Shape;12297;p84"/>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98" name="Google Shape;12298;p84"/>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299" name="Google Shape;12299;p84"/>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00" name="Google Shape;12300;p84"/>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01" name="Google Shape;12301;p84"/>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02" name="Google Shape;12302;p84"/>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03" name="Google Shape;12303;p84"/>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04" name="Google Shape;12304;p84"/>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05" name="Google Shape;12305;p84"/>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06" name="Google Shape;12306;p84"/>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07" name="Google Shape;12307;p84"/>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308" name="Google Shape;12308;p84"/>
          <p:cNvGrpSpPr/>
          <p:nvPr/>
        </p:nvGrpSpPr>
        <p:grpSpPr>
          <a:xfrm>
            <a:off x="3323386" y="5672382"/>
            <a:ext cx="220584" cy="255220"/>
            <a:chOff x="4894461" y="3340691"/>
            <a:chExt cx="312884" cy="360785"/>
          </a:xfrm>
        </p:grpSpPr>
        <p:sp>
          <p:nvSpPr>
            <p:cNvPr id="12309" name="Google Shape;12309;p84"/>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10" name="Google Shape;12310;p84"/>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11" name="Google Shape;12311;p84"/>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12" name="Google Shape;12312;p8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13" name="Google Shape;12313;p84"/>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14" name="Google Shape;12314;p8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15" name="Google Shape;12315;p84"/>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16" name="Google Shape;12316;p84"/>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17" name="Google Shape;12317;p84"/>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18" name="Google Shape;12318;p84"/>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19" name="Google Shape;12319;p84"/>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20" name="Google Shape;12320;p84"/>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21" name="Google Shape;12321;p84"/>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22" name="Google Shape;12322;p84"/>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23" name="Google Shape;12323;p84"/>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24" name="Google Shape;12324;p84"/>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325" name="Google Shape;12325;p84"/>
          <p:cNvGrpSpPr/>
          <p:nvPr/>
        </p:nvGrpSpPr>
        <p:grpSpPr>
          <a:xfrm>
            <a:off x="3446256" y="6032180"/>
            <a:ext cx="273477" cy="219893"/>
            <a:chOff x="6670400" y="3826468"/>
            <a:chExt cx="387911" cy="310846"/>
          </a:xfrm>
        </p:grpSpPr>
        <p:sp>
          <p:nvSpPr>
            <p:cNvPr id="12326" name="Google Shape;12326;p84"/>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27" name="Google Shape;12327;p84"/>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28" name="Google Shape;12328;p84"/>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29" name="Google Shape;12329;p84"/>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30" name="Google Shape;12330;p84"/>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31" name="Google Shape;12331;p84"/>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32" name="Google Shape;12332;p84"/>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33" name="Google Shape;12333;p84"/>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34" name="Google Shape;12334;p84"/>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35" name="Google Shape;12335;p84"/>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36" name="Google Shape;12336;p84"/>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37" name="Google Shape;12337;p84"/>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38" name="Google Shape;12338;p84"/>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39" name="Google Shape;12339;p84"/>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40" name="Google Shape;12340;p84"/>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41" name="Google Shape;12341;p84"/>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42" name="Google Shape;12342;p84"/>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43" name="Google Shape;12343;p84"/>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344" name="Google Shape;12344;p84"/>
          <p:cNvGrpSpPr/>
          <p:nvPr/>
        </p:nvGrpSpPr>
        <p:grpSpPr>
          <a:xfrm>
            <a:off x="3630662" y="2095069"/>
            <a:ext cx="258315" cy="112026"/>
            <a:chOff x="1309553" y="2069580"/>
            <a:chExt cx="366404" cy="158363"/>
          </a:xfrm>
        </p:grpSpPr>
        <p:sp>
          <p:nvSpPr>
            <p:cNvPr id="12345" name="Google Shape;12345;p84"/>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46" name="Google Shape;12346;p84"/>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47" name="Google Shape;12347;p84"/>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48" name="Google Shape;12348;p84"/>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49" name="Google Shape;12349;p84"/>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50" name="Google Shape;12350;p8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51" name="Google Shape;12351;p8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52" name="Google Shape;12352;p84"/>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53" name="Google Shape;12353;p84"/>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54" name="Google Shape;12354;p84"/>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55" name="Google Shape;12355;p84"/>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56" name="Google Shape;12356;p84"/>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57" name="Google Shape;12357;p84"/>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58" name="Google Shape;12358;p84"/>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59" name="Google Shape;12359;p84"/>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60" name="Google Shape;12360;p84"/>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61" name="Google Shape;12361;p84"/>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62" name="Google Shape;12362;p84"/>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63" name="Google Shape;12363;p84"/>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64" name="Google Shape;12364;p84"/>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65" name="Google Shape;12365;p84"/>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66" name="Google Shape;12366;p84"/>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67" name="Google Shape;12367;p84"/>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68" name="Google Shape;12368;p84"/>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69" name="Google Shape;12369;p84"/>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70" name="Google Shape;12370;p84"/>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371" name="Google Shape;12371;p84"/>
          <p:cNvGrpSpPr/>
          <p:nvPr/>
        </p:nvGrpSpPr>
        <p:grpSpPr>
          <a:xfrm>
            <a:off x="3734371" y="3055286"/>
            <a:ext cx="51051" cy="259194"/>
            <a:chOff x="3225379" y="3807339"/>
            <a:chExt cx="72413" cy="366404"/>
          </a:xfrm>
        </p:grpSpPr>
        <p:sp>
          <p:nvSpPr>
            <p:cNvPr id="12372" name="Google Shape;12372;p84"/>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73" name="Google Shape;12373;p84"/>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74" name="Google Shape;12374;p84"/>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75" name="Google Shape;12375;p84"/>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76" name="Google Shape;12376;p84"/>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77" name="Google Shape;12377;p84"/>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78" name="Google Shape;12378;p84"/>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79" name="Google Shape;12379;p84"/>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380" name="Google Shape;12380;p84"/>
          <p:cNvGrpSpPr/>
          <p:nvPr/>
        </p:nvGrpSpPr>
        <p:grpSpPr>
          <a:xfrm>
            <a:off x="3680279" y="2366027"/>
            <a:ext cx="159234" cy="259213"/>
            <a:chOff x="3149072" y="2426002"/>
            <a:chExt cx="225863" cy="366430"/>
          </a:xfrm>
        </p:grpSpPr>
        <p:sp>
          <p:nvSpPr>
            <p:cNvPr id="12381" name="Google Shape;12381;p84"/>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82" name="Google Shape;12382;p84"/>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83" name="Google Shape;12383;p84"/>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84" name="Google Shape;12384;p84"/>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85" name="Google Shape;12385;p84"/>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86" name="Google Shape;12386;p84"/>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87" name="Google Shape;12387;p84"/>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88" name="Google Shape;12388;p84"/>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89" name="Google Shape;12389;p84"/>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90" name="Google Shape;12390;p84"/>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91" name="Google Shape;12391;p84"/>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392" name="Google Shape;12392;p84"/>
          <p:cNvGrpSpPr/>
          <p:nvPr/>
        </p:nvGrpSpPr>
        <p:grpSpPr>
          <a:xfrm>
            <a:off x="3650236" y="2710494"/>
            <a:ext cx="219165" cy="259508"/>
            <a:chOff x="1316818" y="3348296"/>
            <a:chExt cx="310872" cy="366848"/>
          </a:xfrm>
        </p:grpSpPr>
        <p:sp>
          <p:nvSpPr>
            <p:cNvPr id="12393" name="Google Shape;12393;p84"/>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94" name="Google Shape;12394;p84"/>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95" name="Google Shape;12395;p84"/>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96" name="Google Shape;12396;p84"/>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97" name="Google Shape;12397;p84"/>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98" name="Google Shape;12398;p84"/>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399" name="Google Shape;12399;p84"/>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00" name="Google Shape;12400;p84"/>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01" name="Google Shape;12401;p84"/>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02" name="Google Shape;12402;p84"/>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03" name="Google Shape;12403;p84"/>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04" name="Google Shape;12404;p84"/>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05" name="Google Shape;12405;p84"/>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06" name="Google Shape;12406;p84"/>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07" name="Google Shape;12407;p84"/>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08" name="Google Shape;12408;p84"/>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09" name="Google Shape;12409;p84"/>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10" name="Google Shape;12410;p84"/>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11" name="Google Shape;12411;p84"/>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12" name="Google Shape;12412;p84"/>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13" name="Google Shape;12413;p84"/>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14" name="Google Shape;12414;p84"/>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15" name="Google Shape;12415;p84"/>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16" name="Google Shape;12416;p84"/>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417" name="Google Shape;12417;p84"/>
          <p:cNvGrpSpPr/>
          <p:nvPr/>
        </p:nvGrpSpPr>
        <p:grpSpPr>
          <a:xfrm>
            <a:off x="3625189" y="5338022"/>
            <a:ext cx="258149" cy="255016"/>
            <a:chOff x="7069130" y="2424800"/>
            <a:chExt cx="366169" cy="360498"/>
          </a:xfrm>
        </p:grpSpPr>
        <p:sp>
          <p:nvSpPr>
            <p:cNvPr id="12418" name="Google Shape;12418;p84"/>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19" name="Google Shape;12419;p84"/>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20" name="Google Shape;12420;p84"/>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21" name="Google Shape;12421;p84"/>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22" name="Google Shape;12422;p84"/>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23" name="Google Shape;12423;p84"/>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24" name="Google Shape;12424;p84"/>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25" name="Google Shape;12425;p84"/>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26" name="Google Shape;12426;p84"/>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27" name="Google Shape;12427;p84"/>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28" name="Google Shape;12428;p84"/>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29" name="Google Shape;12429;p84"/>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30" name="Google Shape;12430;p84"/>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31" name="Google Shape;12431;p84"/>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32" name="Google Shape;12432;p84"/>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33" name="Google Shape;12433;p84"/>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34" name="Google Shape;12434;p84"/>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35" name="Google Shape;12435;p84"/>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36" name="Google Shape;12436;p84"/>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37" name="Google Shape;12437;p84"/>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438" name="Google Shape;12438;p84"/>
          <p:cNvGrpSpPr/>
          <p:nvPr/>
        </p:nvGrpSpPr>
        <p:grpSpPr>
          <a:xfrm>
            <a:off x="3627065" y="5004687"/>
            <a:ext cx="254243" cy="252428"/>
            <a:chOff x="5317625" y="1983474"/>
            <a:chExt cx="360628" cy="356839"/>
          </a:xfrm>
        </p:grpSpPr>
        <p:sp>
          <p:nvSpPr>
            <p:cNvPr id="12439" name="Google Shape;12439;p84"/>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40" name="Google Shape;12440;p84"/>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41" name="Google Shape;12441;p84"/>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42" name="Google Shape;12442;p84"/>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43" name="Google Shape;12443;p84"/>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44" name="Google Shape;12444;p84"/>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45" name="Google Shape;12445;p84"/>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46" name="Google Shape;12446;p84"/>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47" name="Google Shape;12447;p84"/>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48" name="Google Shape;12448;p84"/>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49" name="Google Shape;12449;p84"/>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50" name="Google Shape;12450;p84"/>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51" name="Google Shape;12451;p84"/>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52" name="Google Shape;12452;p84"/>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53" name="Google Shape;12453;p84"/>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54" name="Google Shape;12454;p84"/>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55" name="Google Shape;12455;p84"/>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56" name="Google Shape;12456;p84"/>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57" name="Google Shape;12457;p84"/>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458" name="Google Shape;12458;p84"/>
          <p:cNvGrpSpPr/>
          <p:nvPr/>
        </p:nvGrpSpPr>
        <p:grpSpPr>
          <a:xfrm>
            <a:off x="3651522" y="5672437"/>
            <a:ext cx="205329" cy="255109"/>
            <a:chOff x="5346292" y="3340691"/>
            <a:chExt cx="291247" cy="360628"/>
          </a:xfrm>
        </p:grpSpPr>
        <p:sp>
          <p:nvSpPr>
            <p:cNvPr id="12459" name="Google Shape;12459;p84"/>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60" name="Google Shape;12460;p84"/>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61" name="Google Shape;12461;p84"/>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62" name="Google Shape;12462;p84"/>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63" name="Google Shape;12463;p84"/>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64" name="Google Shape;12464;p84"/>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65" name="Google Shape;12465;p84"/>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66" name="Google Shape;12466;p84"/>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67" name="Google Shape;12467;p84"/>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68" name="Google Shape;12468;p84"/>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69" name="Google Shape;12469;p84"/>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70" name="Google Shape;12470;p84"/>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71" name="Google Shape;12471;p84"/>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72" name="Google Shape;12472;p84"/>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73" name="Google Shape;12473;p84"/>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74" name="Google Shape;12474;p84"/>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75" name="Google Shape;12475;p84"/>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76" name="Google Shape;12476;p84"/>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77" name="Google Shape;12477;p84"/>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78" name="Google Shape;12478;p84"/>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79" name="Google Shape;12479;p84"/>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80" name="Google Shape;12480;p84"/>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81" name="Google Shape;12481;p84"/>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82" name="Google Shape;12482;p84"/>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83" name="Google Shape;12483;p84"/>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484" name="Google Shape;12484;p84"/>
          <p:cNvGrpSpPr/>
          <p:nvPr/>
        </p:nvGrpSpPr>
        <p:grpSpPr>
          <a:xfrm>
            <a:off x="3767614" y="6006835"/>
            <a:ext cx="271782" cy="270581"/>
            <a:chOff x="7164356" y="3790667"/>
            <a:chExt cx="385507" cy="382501"/>
          </a:xfrm>
        </p:grpSpPr>
        <p:sp>
          <p:nvSpPr>
            <p:cNvPr id="12485" name="Google Shape;12485;p84"/>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86" name="Google Shape;12486;p84"/>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87" name="Google Shape;12487;p84"/>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88" name="Google Shape;12488;p84"/>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89" name="Google Shape;12489;p84"/>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90" name="Google Shape;12490;p84"/>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91" name="Google Shape;12491;p84"/>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92" name="Google Shape;12492;p84"/>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93" name="Google Shape;12493;p84"/>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94" name="Google Shape;12494;p84"/>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95" name="Google Shape;12495;p84"/>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96" name="Google Shape;12496;p84"/>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97" name="Google Shape;12497;p84"/>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98" name="Google Shape;12498;p84"/>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499" name="Google Shape;12499;p84"/>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00" name="Google Shape;12500;p84"/>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01" name="Google Shape;12501;p84"/>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02" name="Google Shape;12502;p84"/>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03" name="Google Shape;12503;p84"/>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04" name="Google Shape;12504;p84"/>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05" name="Google Shape;12505;p84"/>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06" name="Google Shape;12506;p84"/>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07" name="Google Shape;12507;p84"/>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08" name="Google Shape;12508;p84"/>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509" name="Google Shape;12509;p84"/>
          <p:cNvGrpSpPr/>
          <p:nvPr/>
        </p:nvGrpSpPr>
        <p:grpSpPr>
          <a:xfrm>
            <a:off x="1585657" y="6014583"/>
            <a:ext cx="265905" cy="255127"/>
            <a:chOff x="7059330" y="3340796"/>
            <a:chExt cx="377170" cy="360655"/>
          </a:xfrm>
        </p:grpSpPr>
        <p:sp>
          <p:nvSpPr>
            <p:cNvPr id="12510" name="Google Shape;12510;p84"/>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11" name="Google Shape;12511;p84"/>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12" name="Google Shape;12512;p84"/>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13" name="Google Shape;12513;p84"/>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14" name="Google Shape;12514;p84"/>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15" name="Google Shape;12515;p84"/>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16" name="Google Shape;12516;p84"/>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17" name="Google Shape;12517;p84"/>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18" name="Google Shape;12518;p84"/>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19" name="Google Shape;12519;p84"/>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20" name="Google Shape;12520;p84"/>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21" name="Google Shape;12521;p84"/>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522" name="Google Shape;12522;p84"/>
          <p:cNvGrpSpPr/>
          <p:nvPr/>
        </p:nvGrpSpPr>
        <p:grpSpPr>
          <a:xfrm>
            <a:off x="1436136" y="2021385"/>
            <a:ext cx="277622" cy="259434"/>
            <a:chOff x="1742777" y="1499997"/>
            <a:chExt cx="393791" cy="366744"/>
          </a:xfrm>
        </p:grpSpPr>
        <p:sp>
          <p:nvSpPr>
            <p:cNvPr id="12523" name="Google Shape;12523;p84"/>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24" name="Google Shape;12524;p84"/>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25" name="Google Shape;12525;p84"/>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26" name="Google Shape;12526;p84"/>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27" name="Google Shape;12527;p84"/>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28" name="Google Shape;12528;p84"/>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29" name="Google Shape;12529;p84"/>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30" name="Google Shape;12530;p84"/>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31" name="Google Shape;12531;p84"/>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32" name="Google Shape;12532;p84"/>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33" name="Google Shape;12533;p84"/>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34" name="Google Shape;12534;p84"/>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35" name="Google Shape;12535;p84"/>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36" name="Google Shape;12536;p84"/>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537" name="Google Shape;12537;p84"/>
          <p:cNvGrpSpPr/>
          <p:nvPr/>
        </p:nvGrpSpPr>
        <p:grpSpPr>
          <a:xfrm>
            <a:off x="1440551" y="3055122"/>
            <a:ext cx="268945" cy="259564"/>
            <a:chOff x="3511608" y="3348218"/>
            <a:chExt cx="381482" cy="366926"/>
          </a:xfrm>
        </p:grpSpPr>
        <p:sp>
          <p:nvSpPr>
            <p:cNvPr id="12538" name="Google Shape;12538;p84"/>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39" name="Google Shape;12539;p84"/>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40" name="Google Shape;12540;p84"/>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41" name="Google Shape;12541;p84"/>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42" name="Google Shape;12542;p84"/>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43" name="Google Shape;12543;p84"/>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44" name="Google Shape;12544;p84"/>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45" name="Google Shape;12545;p84"/>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46" name="Google Shape;12546;p84"/>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47" name="Google Shape;12547;p84"/>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48" name="Google Shape;12548;p84"/>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49" name="Google Shape;12549;p84"/>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50" name="Google Shape;12550;p84"/>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51" name="Google Shape;12551;p84"/>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552" name="Google Shape;12552;p84"/>
          <p:cNvGrpSpPr/>
          <p:nvPr/>
        </p:nvGrpSpPr>
        <p:grpSpPr>
          <a:xfrm>
            <a:off x="1445775" y="2398315"/>
            <a:ext cx="258499" cy="194677"/>
            <a:chOff x="3523916" y="2011096"/>
            <a:chExt cx="366665" cy="275201"/>
          </a:xfrm>
        </p:grpSpPr>
        <p:sp>
          <p:nvSpPr>
            <p:cNvPr id="12553" name="Google Shape;12553;p84"/>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54" name="Google Shape;12554;p84"/>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55" name="Google Shape;12555;p84"/>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56" name="Google Shape;12556;p84"/>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57" name="Google Shape;12557;p84"/>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58" name="Google Shape;12558;p84"/>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59" name="Google Shape;12559;p84"/>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60" name="Google Shape;12560;p84"/>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61" name="Google Shape;12561;p84"/>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62" name="Google Shape;12562;p84"/>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63" name="Google Shape;12563;p84"/>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64" name="Google Shape;12564;p84"/>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65" name="Google Shape;12565;p84"/>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66" name="Google Shape;12566;p84"/>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67" name="Google Shape;12567;p84"/>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68" name="Google Shape;12568;p84"/>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69" name="Google Shape;12569;p84"/>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70" name="Google Shape;12570;p84"/>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71" name="Google Shape;12571;p84"/>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72" name="Google Shape;12572;p84"/>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573" name="Google Shape;12573;p84"/>
          <p:cNvGrpSpPr/>
          <p:nvPr/>
        </p:nvGrpSpPr>
        <p:grpSpPr>
          <a:xfrm>
            <a:off x="1926398" y="3399718"/>
            <a:ext cx="232798" cy="259379"/>
            <a:chOff x="1388708" y="4274484"/>
            <a:chExt cx="330210" cy="366665"/>
          </a:xfrm>
        </p:grpSpPr>
        <p:sp>
          <p:nvSpPr>
            <p:cNvPr id="12574" name="Google Shape;12574;p84"/>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75" name="Google Shape;12575;p84"/>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76" name="Google Shape;12576;p84"/>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77" name="Google Shape;12577;p84"/>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78" name="Google Shape;12578;p84"/>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79" name="Google Shape;12579;p84"/>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80" name="Google Shape;12580;p84"/>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81" name="Google Shape;12581;p84"/>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82" name="Google Shape;12582;p84"/>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83" name="Google Shape;12583;p84"/>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84" name="Google Shape;12584;p84"/>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85" name="Google Shape;12585;p84"/>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86" name="Google Shape;12586;p84"/>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87" name="Google Shape;12587;p84"/>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88" name="Google Shape;12588;p84"/>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89" name="Google Shape;12589;p84"/>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90" name="Google Shape;12590;p84"/>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91" name="Google Shape;12591;p84"/>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92" name="Google Shape;12592;p84"/>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93" name="Google Shape;12593;p84"/>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594" name="Google Shape;12594;p84"/>
          <p:cNvGrpSpPr/>
          <p:nvPr/>
        </p:nvGrpSpPr>
        <p:grpSpPr>
          <a:xfrm>
            <a:off x="1445697" y="2711097"/>
            <a:ext cx="258499" cy="258344"/>
            <a:chOff x="1753570" y="2892127"/>
            <a:chExt cx="366665" cy="365202"/>
          </a:xfrm>
        </p:grpSpPr>
        <p:sp>
          <p:nvSpPr>
            <p:cNvPr id="12595" name="Google Shape;12595;p8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96" name="Google Shape;12596;p84"/>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97" name="Google Shape;12597;p84"/>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98" name="Google Shape;12598;p84"/>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599" name="Google Shape;12599;p84"/>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00" name="Google Shape;12600;p84"/>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01" name="Google Shape;12601;p84"/>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02" name="Google Shape;12602;p84"/>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03" name="Google Shape;12603;p84"/>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04" name="Google Shape;12604;p84"/>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05" name="Google Shape;12605;p84"/>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06" name="Google Shape;12606;p84"/>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07" name="Google Shape;12607;p84"/>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08" name="Google Shape;12608;p84"/>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09" name="Google Shape;12609;p84"/>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10" name="Google Shape;12610;p84"/>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11" name="Google Shape;12611;p84"/>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12" name="Google Shape;12612;p8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613" name="Google Shape;12613;p84"/>
          <p:cNvGrpSpPr/>
          <p:nvPr/>
        </p:nvGrpSpPr>
        <p:grpSpPr>
          <a:xfrm>
            <a:off x="1437931" y="5337996"/>
            <a:ext cx="262921" cy="255109"/>
            <a:chOff x="7510900" y="1981462"/>
            <a:chExt cx="372937" cy="360629"/>
          </a:xfrm>
        </p:grpSpPr>
        <p:sp>
          <p:nvSpPr>
            <p:cNvPr id="12614" name="Google Shape;12614;p84"/>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15" name="Google Shape;12615;p84"/>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16" name="Google Shape;12616;p84"/>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17" name="Google Shape;12617;p84"/>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18" name="Google Shape;12618;p84"/>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19" name="Google Shape;12619;p84"/>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20" name="Google Shape;12620;p84"/>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21" name="Google Shape;12621;p84"/>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22" name="Google Shape;12622;p84"/>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23" name="Google Shape;12623;p84"/>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24" name="Google Shape;12624;p84"/>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25" name="Google Shape;12625;p84"/>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26" name="Google Shape;12626;p84"/>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27" name="Google Shape;12627;p84"/>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28" name="Google Shape;12628;p84"/>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29" name="Google Shape;12629;p84"/>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630" name="Google Shape;12630;p84"/>
          <p:cNvGrpSpPr/>
          <p:nvPr/>
        </p:nvGrpSpPr>
        <p:grpSpPr>
          <a:xfrm>
            <a:off x="1482585" y="5003368"/>
            <a:ext cx="173456" cy="255109"/>
            <a:chOff x="5801625" y="1501251"/>
            <a:chExt cx="246037" cy="360629"/>
          </a:xfrm>
        </p:grpSpPr>
        <p:sp>
          <p:nvSpPr>
            <p:cNvPr id="12631" name="Google Shape;12631;p84"/>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32" name="Google Shape;12632;p84"/>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33" name="Google Shape;12633;p84"/>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34" name="Google Shape;12634;p84"/>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35" name="Google Shape;12635;p84"/>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36" name="Google Shape;12636;p84"/>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37" name="Google Shape;12637;p84"/>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38" name="Google Shape;12638;p84"/>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39" name="Google Shape;12639;p84"/>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40" name="Google Shape;12640;p84"/>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41" name="Google Shape;12641;p84"/>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42" name="Google Shape;12642;p84"/>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43" name="Google Shape;12643;p84"/>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44" name="Google Shape;12644;p84"/>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45" name="Google Shape;12645;p84"/>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46" name="Google Shape;12646;p84"/>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47" name="Google Shape;12647;p84"/>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48" name="Google Shape;12648;p84"/>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49" name="Google Shape;12649;p84"/>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650" name="Google Shape;12650;p84"/>
          <p:cNvGrpSpPr/>
          <p:nvPr/>
        </p:nvGrpSpPr>
        <p:grpSpPr>
          <a:xfrm>
            <a:off x="1439464" y="5689879"/>
            <a:ext cx="259733" cy="220262"/>
            <a:chOff x="6141112" y="2927563"/>
            <a:chExt cx="368416" cy="311369"/>
          </a:xfrm>
        </p:grpSpPr>
        <p:sp>
          <p:nvSpPr>
            <p:cNvPr id="12651" name="Google Shape;12651;p84"/>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52" name="Google Shape;12652;p84"/>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53" name="Google Shape;12653;p84"/>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54" name="Google Shape;12654;p84"/>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55" name="Google Shape;12655;p84"/>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56" name="Google Shape;12656;p84"/>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57" name="Google Shape;12657;p84"/>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658" name="Google Shape;12658;p84"/>
          <p:cNvGrpSpPr/>
          <p:nvPr/>
        </p:nvGrpSpPr>
        <p:grpSpPr>
          <a:xfrm>
            <a:off x="1441388" y="5672503"/>
            <a:ext cx="255846" cy="255016"/>
            <a:chOff x="5690039" y="2902998"/>
            <a:chExt cx="362902" cy="360498"/>
          </a:xfrm>
        </p:grpSpPr>
        <p:sp>
          <p:nvSpPr>
            <p:cNvPr id="12659" name="Google Shape;12659;p84"/>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60" name="Google Shape;12660;p84"/>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61" name="Google Shape;12661;p84"/>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62" name="Google Shape;12662;p84"/>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63" name="Google Shape;12663;p84"/>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64" name="Google Shape;12664;p84"/>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65" name="Google Shape;12665;p84"/>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666" name="Google Shape;12666;p84"/>
          <p:cNvGrpSpPr/>
          <p:nvPr/>
        </p:nvGrpSpPr>
        <p:grpSpPr>
          <a:xfrm>
            <a:off x="804449" y="2086123"/>
            <a:ext cx="259015" cy="129957"/>
            <a:chOff x="866267" y="1591460"/>
            <a:chExt cx="367397" cy="183711"/>
          </a:xfrm>
        </p:grpSpPr>
        <p:sp>
          <p:nvSpPr>
            <p:cNvPr id="12667" name="Google Shape;12667;p84"/>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68" name="Google Shape;12668;p84"/>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69" name="Google Shape;12669;p84"/>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70" name="Google Shape;12670;p84"/>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71" name="Google Shape;12671;p84"/>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72" name="Google Shape;12672;p84"/>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73" name="Google Shape;12673;p84"/>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74" name="Google Shape;12674;p84"/>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75" name="Google Shape;12675;p84"/>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76" name="Google Shape;12676;p84"/>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77" name="Google Shape;12677;p84"/>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78" name="Google Shape;12678;p84"/>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79" name="Google Shape;12679;p84"/>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80" name="Google Shape;12680;p84"/>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81" name="Google Shape;12681;p84"/>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82" name="Google Shape;12682;p84"/>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83" name="Google Shape;12683;p84"/>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84" name="Google Shape;12684;p84"/>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685" name="Google Shape;12685;p84"/>
          <p:cNvGrpSpPr/>
          <p:nvPr/>
        </p:nvGrpSpPr>
        <p:grpSpPr>
          <a:xfrm>
            <a:off x="826846" y="3055214"/>
            <a:ext cx="214375" cy="259379"/>
            <a:chOff x="2661988" y="3348218"/>
            <a:chExt cx="304078" cy="366665"/>
          </a:xfrm>
        </p:grpSpPr>
        <p:sp>
          <p:nvSpPr>
            <p:cNvPr id="12686" name="Google Shape;12686;p84"/>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87" name="Google Shape;12687;p84"/>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88" name="Google Shape;12688;p84"/>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89" name="Google Shape;12689;p84"/>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90" name="Google Shape;12690;p84"/>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91" name="Google Shape;12691;p84"/>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92" name="Google Shape;12692;p84"/>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93" name="Google Shape;12693;p84"/>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94" name="Google Shape;12694;p84"/>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95" name="Google Shape;12695;p84"/>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96" name="Google Shape;12696;p84"/>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97" name="Google Shape;12697;p84"/>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98" name="Google Shape;12698;p84"/>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699" name="Google Shape;12699;p84"/>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00" name="Google Shape;12700;p84"/>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01" name="Google Shape;12701;p84"/>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02" name="Google Shape;12702;p84"/>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03" name="Google Shape;12703;p84"/>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04" name="Google Shape;12704;p84"/>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705" name="Google Shape;12705;p84"/>
          <p:cNvGrpSpPr/>
          <p:nvPr/>
        </p:nvGrpSpPr>
        <p:grpSpPr>
          <a:xfrm>
            <a:off x="897177" y="2365964"/>
            <a:ext cx="73712" cy="259379"/>
            <a:chOff x="2769288" y="1965364"/>
            <a:chExt cx="104556" cy="366665"/>
          </a:xfrm>
        </p:grpSpPr>
        <p:sp>
          <p:nvSpPr>
            <p:cNvPr id="12706" name="Google Shape;12706;p84"/>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07" name="Google Shape;12707;p84"/>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08" name="Google Shape;12708;p84"/>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09" name="Google Shape;12709;p84"/>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10" name="Google Shape;12710;p84"/>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11" name="Google Shape;12711;p84"/>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12" name="Google Shape;12712;p84"/>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13" name="Google Shape;12713;p84"/>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14" name="Google Shape;12714;p84"/>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15" name="Google Shape;12715;p84"/>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16" name="Google Shape;12716;p84"/>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17" name="Google Shape;12717;p84"/>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718" name="Google Shape;12718;p84"/>
          <p:cNvGrpSpPr/>
          <p:nvPr/>
        </p:nvGrpSpPr>
        <p:grpSpPr>
          <a:xfrm>
            <a:off x="798783" y="2710579"/>
            <a:ext cx="270345" cy="259379"/>
            <a:chOff x="849673" y="2891343"/>
            <a:chExt cx="383468" cy="366665"/>
          </a:xfrm>
        </p:grpSpPr>
        <p:sp>
          <p:nvSpPr>
            <p:cNvPr id="12719" name="Google Shape;12719;p84"/>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20" name="Google Shape;12720;p84"/>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21" name="Google Shape;12721;p84"/>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22" name="Google Shape;12722;p84"/>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23" name="Google Shape;12723;p84"/>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24" name="Google Shape;12724;p84"/>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25" name="Google Shape;12725;p84"/>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26" name="Google Shape;12726;p84"/>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27" name="Google Shape;12727;p84"/>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28" name="Google Shape;12728;p84"/>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29" name="Google Shape;12729;p84"/>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30" name="Google Shape;12730;p84"/>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731" name="Google Shape;12731;p84"/>
          <p:cNvGrpSpPr/>
          <p:nvPr/>
        </p:nvGrpSpPr>
        <p:grpSpPr>
          <a:xfrm>
            <a:off x="804291" y="5337912"/>
            <a:ext cx="248219" cy="255275"/>
            <a:chOff x="6641680" y="1981462"/>
            <a:chExt cx="352083" cy="360864"/>
          </a:xfrm>
        </p:grpSpPr>
        <p:sp>
          <p:nvSpPr>
            <p:cNvPr id="12732" name="Google Shape;12732;p84"/>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33" name="Google Shape;12733;p84"/>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34" name="Google Shape;12734;p84"/>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35" name="Google Shape;12735;p84"/>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36" name="Google Shape;12736;p84"/>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37" name="Google Shape;12737;p84"/>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38" name="Google Shape;12738;p84"/>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39" name="Google Shape;12739;p84"/>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40" name="Google Shape;12740;p84"/>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41" name="Google Shape;12741;p84"/>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42" name="Google Shape;12742;p84"/>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43" name="Google Shape;12743;p84"/>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44" name="Google Shape;12744;p84"/>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45" name="Google Shape;12745;p84"/>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46" name="Google Shape;12746;p84"/>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47" name="Google Shape;12747;p84"/>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48" name="Google Shape;12748;p84"/>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49" name="Google Shape;12749;p84"/>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50" name="Google Shape;12750;p84"/>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51" name="Google Shape;12751;p84"/>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52" name="Google Shape;12752;p84"/>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53" name="Google Shape;12753;p84"/>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54" name="Google Shape;12754;p84"/>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55" name="Google Shape;12755;p84"/>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56" name="Google Shape;12756;p84"/>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57" name="Google Shape;12757;p84"/>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58" name="Google Shape;12758;p84"/>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59" name="Google Shape;12759;p84"/>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760" name="Google Shape;12760;p84"/>
          <p:cNvGrpSpPr/>
          <p:nvPr/>
        </p:nvGrpSpPr>
        <p:grpSpPr>
          <a:xfrm>
            <a:off x="837199" y="5003275"/>
            <a:ext cx="182244" cy="255293"/>
            <a:chOff x="4871935" y="1500990"/>
            <a:chExt cx="258503" cy="360890"/>
          </a:xfrm>
        </p:grpSpPr>
        <p:sp>
          <p:nvSpPr>
            <p:cNvPr id="12761" name="Google Shape;12761;p84"/>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62" name="Google Shape;12762;p84"/>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63" name="Google Shape;12763;p84"/>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64" name="Google Shape;12764;p8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65" name="Google Shape;12765;p8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66" name="Google Shape;12766;p8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67" name="Google Shape;12767;p8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68" name="Google Shape;12768;p84"/>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69" name="Google Shape;12769;p84"/>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70" name="Google Shape;12770;p84"/>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71" name="Google Shape;12771;p84"/>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72" name="Google Shape;12772;p84"/>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73" name="Google Shape;12773;p84"/>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74" name="Google Shape;12774;p84"/>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775" name="Google Shape;12775;p84"/>
          <p:cNvGrpSpPr/>
          <p:nvPr/>
        </p:nvGrpSpPr>
        <p:grpSpPr>
          <a:xfrm>
            <a:off x="868342" y="5672456"/>
            <a:ext cx="119955" cy="255109"/>
            <a:chOff x="4877867" y="2902946"/>
            <a:chExt cx="170149" cy="360629"/>
          </a:xfrm>
        </p:grpSpPr>
        <p:sp>
          <p:nvSpPr>
            <p:cNvPr id="12776" name="Google Shape;12776;p84"/>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77" name="Google Shape;12777;p84"/>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78" name="Google Shape;12778;p84"/>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79" name="Google Shape;12779;p84"/>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80" name="Google Shape;12780;p84"/>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81" name="Google Shape;12781;p84"/>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82" name="Google Shape;12782;p84"/>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83" name="Google Shape;12783;p84"/>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84" name="Google Shape;12784;p84"/>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85" name="Google Shape;12785;p84"/>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86" name="Google Shape;12786;p84"/>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87" name="Google Shape;12787;p84"/>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88" name="Google Shape;12788;p84"/>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789" name="Google Shape;12789;p84"/>
          <p:cNvGrpSpPr/>
          <p:nvPr/>
        </p:nvGrpSpPr>
        <p:grpSpPr>
          <a:xfrm>
            <a:off x="2084745" y="2021422"/>
            <a:ext cx="237423" cy="259360"/>
            <a:chOff x="2667005" y="1499997"/>
            <a:chExt cx="336770" cy="366639"/>
          </a:xfrm>
        </p:grpSpPr>
        <p:sp>
          <p:nvSpPr>
            <p:cNvPr id="12790" name="Google Shape;12790;p84"/>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91" name="Google Shape;12791;p84"/>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92" name="Google Shape;12792;p84"/>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93" name="Google Shape;12793;p84"/>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94" name="Google Shape;12794;p84"/>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95" name="Google Shape;12795;p84"/>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96" name="Google Shape;12796;p84"/>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97" name="Google Shape;12797;p84"/>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98" name="Google Shape;12798;p84"/>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799" name="Google Shape;12799;p84"/>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00" name="Google Shape;12800;p84"/>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01" name="Google Shape;12801;p84"/>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02" name="Google Shape;12802;p84"/>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03" name="Google Shape;12803;p84"/>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04" name="Google Shape;12804;p84"/>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05" name="Google Shape;12805;p84"/>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06" name="Google Shape;12806;p84"/>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07" name="Google Shape;12807;p84"/>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08" name="Google Shape;12808;p84"/>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809" name="Google Shape;12809;p84"/>
          <p:cNvGrpSpPr/>
          <p:nvPr/>
        </p:nvGrpSpPr>
        <p:grpSpPr>
          <a:xfrm>
            <a:off x="2134889" y="3055286"/>
            <a:ext cx="136978" cy="259194"/>
            <a:chOff x="947670" y="3807339"/>
            <a:chExt cx="194295" cy="366404"/>
          </a:xfrm>
        </p:grpSpPr>
        <p:sp>
          <p:nvSpPr>
            <p:cNvPr id="12810" name="Google Shape;12810;p84"/>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11" name="Google Shape;12811;p84"/>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12" name="Google Shape;12812;p84"/>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13" name="Google Shape;12813;p84"/>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14" name="Google Shape;12814;p84"/>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15" name="Google Shape;12815;p84"/>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16" name="Google Shape;12816;p84"/>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17" name="Google Shape;12817;p84"/>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18" name="Google Shape;12818;p84"/>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19" name="Google Shape;12819;p84"/>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820" name="Google Shape;12820;p84"/>
          <p:cNvGrpSpPr/>
          <p:nvPr/>
        </p:nvGrpSpPr>
        <p:grpSpPr>
          <a:xfrm>
            <a:off x="2105376" y="2365999"/>
            <a:ext cx="196007" cy="259268"/>
            <a:chOff x="920257" y="2426002"/>
            <a:chExt cx="278024" cy="366508"/>
          </a:xfrm>
        </p:grpSpPr>
        <p:sp>
          <p:nvSpPr>
            <p:cNvPr id="12821" name="Google Shape;12821;p84"/>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22" name="Google Shape;12822;p84"/>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23" name="Google Shape;12823;p84"/>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24" name="Google Shape;12824;p84"/>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25" name="Google Shape;12825;p84"/>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26" name="Google Shape;12826;p84"/>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27" name="Google Shape;12827;p84"/>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28" name="Google Shape;12828;p84"/>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29" name="Google Shape;12829;p84"/>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30" name="Google Shape;12830;p84"/>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31" name="Google Shape;12831;p84"/>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32" name="Google Shape;12832;p84"/>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33" name="Google Shape;12833;p84"/>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834" name="Google Shape;12834;p84"/>
          <p:cNvGrpSpPr/>
          <p:nvPr/>
        </p:nvGrpSpPr>
        <p:grpSpPr>
          <a:xfrm>
            <a:off x="2542063" y="3412787"/>
            <a:ext cx="258499" cy="233240"/>
            <a:chOff x="2396116" y="4293090"/>
            <a:chExt cx="366665" cy="329714"/>
          </a:xfrm>
        </p:grpSpPr>
        <p:sp>
          <p:nvSpPr>
            <p:cNvPr id="12835" name="Google Shape;12835;p84"/>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36" name="Google Shape;12836;p84"/>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37" name="Google Shape;12837;p84"/>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38" name="Google Shape;12838;p84"/>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39" name="Google Shape;12839;p84"/>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40" name="Google Shape;12840;p84"/>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41" name="Google Shape;12841;p84"/>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42" name="Google Shape;12842;p84"/>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43" name="Google Shape;12843;p84"/>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44" name="Google Shape;12844;p84"/>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45" name="Google Shape;12845;p84"/>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46" name="Google Shape;12846;p84"/>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47" name="Google Shape;12847;p84"/>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848" name="Google Shape;12848;p84"/>
          <p:cNvGrpSpPr/>
          <p:nvPr/>
        </p:nvGrpSpPr>
        <p:grpSpPr>
          <a:xfrm>
            <a:off x="2074299" y="2710671"/>
            <a:ext cx="258315" cy="259194"/>
            <a:chOff x="2640873" y="2891631"/>
            <a:chExt cx="366404" cy="366404"/>
          </a:xfrm>
        </p:grpSpPr>
        <p:sp>
          <p:nvSpPr>
            <p:cNvPr id="12849" name="Google Shape;12849;p84"/>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50" name="Google Shape;12850;p84"/>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51" name="Google Shape;12851;p84"/>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52" name="Google Shape;12852;p84"/>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53" name="Google Shape;12853;p84"/>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54" name="Google Shape;12854;p84"/>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55" name="Google Shape;12855;p84"/>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56" name="Google Shape;12856;p84"/>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57" name="Google Shape;12857;p84"/>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58" name="Google Shape;12858;p84"/>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59" name="Google Shape;12859;p84"/>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60" name="Google Shape;12860;p84"/>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61" name="Google Shape;12861;p84"/>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62" name="Google Shape;12862;p84"/>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863" name="Google Shape;12863;p84"/>
          <p:cNvGrpSpPr/>
          <p:nvPr/>
        </p:nvGrpSpPr>
        <p:grpSpPr>
          <a:xfrm>
            <a:off x="2098526" y="5337976"/>
            <a:ext cx="198439" cy="255109"/>
            <a:chOff x="4885655" y="2424721"/>
            <a:chExt cx="281473" cy="360629"/>
          </a:xfrm>
        </p:grpSpPr>
        <p:sp>
          <p:nvSpPr>
            <p:cNvPr id="12864" name="Google Shape;12864;p84"/>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65" name="Google Shape;12865;p84"/>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66" name="Google Shape;12866;p84"/>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67" name="Google Shape;12867;p84"/>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68" name="Google Shape;12868;p84"/>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69" name="Google Shape;12869;p84"/>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70" name="Google Shape;12870;p84"/>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71" name="Google Shape;12871;p84"/>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72" name="Google Shape;12872;p84"/>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73" name="Google Shape;12873;p84"/>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74" name="Google Shape;12874;p84"/>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875" name="Google Shape;12875;p84"/>
          <p:cNvGrpSpPr/>
          <p:nvPr/>
        </p:nvGrpSpPr>
        <p:grpSpPr>
          <a:xfrm>
            <a:off x="2124518" y="5003164"/>
            <a:ext cx="146614" cy="255515"/>
            <a:chOff x="6741689" y="1500676"/>
            <a:chExt cx="207962" cy="361203"/>
          </a:xfrm>
        </p:grpSpPr>
        <p:sp>
          <p:nvSpPr>
            <p:cNvPr id="12876" name="Google Shape;12876;p84"/>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77" name="Google Shape;12877;p84"/>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78" name="Google Shape;12878;p84"/>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79" name="Google Shape;12879;p84"/>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80" name="Google Shape;12880;p84"/>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81" name="Google Shape;12881;p84"/>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82" name="Google Shape;12882;p84"/>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83" name="Google Shape;12883;p84"/>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84" name="Google Shape;12884;p84"/>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85" name="Google Shape;12885;p84"/>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86" name="Google Shape;12886;p84"/>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87" name="Google Shape;12887;p84"/>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88" name="Google Shape;12888;p84"/>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89" name="Google Shape;12889;p84"/>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90" name="Google Shape;12890;p84"/>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91" name="Google Shape;12891;p84"/>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92" name="Google Shape;12892;p84"/>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93" name="Google Shape;12893;p84"/>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94" name="Google Shape;12894;p84"/>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895" name="Google Shape;12895;p84"/>
          <p:cNvGrpSpPr/>
          <p:nvPr/>
        </p:nvGrpSpPr>
        <p:grpSpPr>
          <a:xfrm>
            <a:off x="2070700" y="5683298"/>
            <a:ext cx="254243" cy="233424"/>
            <a:chOff x="6599476" y="2918260"/>
            <a:chExt cx="360629" cy="329975"/>
          </a:xfrm>
        </p:grpSpPr>
        <p:sp>
          <p:nvSpPr>
            <p:cNvPr id="12896" name="Google Shape;12896;p84"/>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97" name="Google Shape;12897;p84"/>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98" name="Google Shape;12898;p84"/>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899" name="Google Shape;12899;p84"/>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00" name="Google Shape;12900;p84"/>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01" name="Google Shape;12901;p84"/>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02" name="Google Shape;12902;p84"/>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03" name="Google Shape;12903;p84"/>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04" name="Google Shape;12904;p84"/>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05" name="Google Shape;12905;p84"/>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06" name="Google Shape;12906;p84"/>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07" name="Google Shape;12907;p84"/>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08" name="Google Shape;12908;p84"/>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09" name="Google Shape;12909;p84"/>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10" name="Google Shape;12910;p84"/>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11" name="Google Shape;12911;p84"/>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12" name="Google Shape;12912;p84"/>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13" name="Google Shape;12913;p84"/>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14" name="Google Shape;12914;p84"/>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15" name="Google Shape;12915;p84"/>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16" name="Google Shape;12916;p84"/>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17" name="Google Shape;12917;p84"/>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18" name="Google Shape;12918;p84"/>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19" name="Google Shape;12919;p84"/>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20" name="Google Shape;12920;p84"/>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921" name="Google Shape;12921;p84"/>
          <p:cNvGrpSpPr/>
          <p:nvPr/>
        </p:nvGrpSpPr>
        <p:grpSpPr>
          <a:xfrm>
            <a:off x="2219997" y="6039216"/>
            <a:ext cx="254243" cy="205862"/>
            <a:chOff x="7957948" y="3375631"/>
            <a:chExt cx="360629" cy="291012"/>
          </a:xfrm>
        </p:grpSpPr>
        <p:sp>
          <p:nvSpPr>
            <p:cNvPr id="12922" name="Google Shape;12922;p84"/>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23" name="Google Shape;12923;p84"/>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24" name="Google Shape;12924;p84"/>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25" name="Google Shape;12925;p84"/>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26" name="Google Shape;12926;p84"/>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27" name="Google Shape;12927;p84"/>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28" name="Google Shape;12928;p84"/>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29" name="Google Shape;12929;p84"/>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30" name="Google Shape;12930;p84"/>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31" name="Google Shape;12931;p84"/>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32" name="Google Shape;12932;p84"/>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33" name="Google Shape;12933;p84"/>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34" name="Google Shape;12934;p84"/>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35" name="Google Shape;12935;p84"/>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36" name="Google Shape;12936;p84"/>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37" name="Google Shape;12937;p84"/>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38" name="Google Shape;12938;p84"/>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39" name="Google Shape;12939;p84"/>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940" name="Google Shape;12940;p84"/>
          <p:cNvGrpSpPr/>
          <p:nvPr/>
        </p:nvGrpSpPr>
        <p:grpSpPr>
          <a:xfrm>
            <a:off x="2395114" y="2021385"/>
            <a:ext cx="230845" cy="259434"/>
            <a:chOff x="3117843" y="1499892"/>
            <a:chExt cx="327440" cy="366744"/>
          </a:xfrm>
        </p:grpSpPr>
        <p:sp>
          <p:nvSpPr>
            <p:cNvPr id="12941" name="Google Shape;12941;p84"/>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42" name="Google Shape;12942;p84"/>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43" name="Google Shape;12943;p84"/>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44" name="Google Shape;12944;p84"/>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45" name="Google Shape;12945;p84"/>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46" name="Google Shape;12946;p84"/>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47" name="Google Shape;12947;p84"/>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948" name="Google Shape;12948;p84"/>
          <p:cNvGrpSpPr/>
          <p:nvPr/>
        </p:nvGrpSpPr>
        <p:grpSpPr>
          <a:xfrm>
            <a:off x="2380849" y="3055231"/>
            <a:ext cx="259217" cy="259305"/>
            <a:chOff x="1303751" y="3807339"/>
            <a:chExt cx="367684" cy="366561"/>
          </a:xfrm>
        </p:grpSpPr>
        <p:sp>
          <p:nvSpPr>
            <p:cNvPr id="12949" name="Google Shape;12949;p84"/>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50" name="Google Shape;12950;p84"/>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51" name="Google Shape;12951;p84"/>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52" name="Google Shape;12952;p84"/>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53" name="Google Shape;12953;p84"/>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54" name="Google Shape;12954;p84"/>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55" name="Google Shape;12955;p84"/>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56" name="Google Shape;12956;p84"/>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57" name="Google Shape;12957;p84"/>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58" name="Google Shape;12958;p84"/>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59" name="Google Shape;12959;p84"/>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60" name="Google Shape;12960;p84"/>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61" name="Google Shape;12961;p84"/>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62" name="Google Shape;12962;p84"/>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63" name="Google Shape;12963;p84"/>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64" name="Google Shape;12964;p84"/>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65" name="Google Shape;12965;p84"/>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66" name="Google Shape;12966;p84"/>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67" name="Google Shape;12967;p84"/>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68" name="Google Shape;12968;p84"/>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69" name="Google Shape;12969;p84"/>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70" name="Google Shape;12970;p84"/>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71" name="Google Shape;12971;p84"/>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72" name="Google Shape;12972;p84"/>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73" name="Google Shape;12973;p84"/>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74" name="Google Shape;12974;p84"/>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75" name="Google Shape;12975;p84"/>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76" name="Google Shape;12976;p84"/>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77" name="Google Shape;12977;p84"/>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78" name="Google Shape;12978;p84"/>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79" name="Google Shape;12979;p84"/>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80" name="Google Shape;12980;p84"/>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81" name="Google Shape;12981;p84"/>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82" name="Google Shape;12982;p84"/>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83" name="Google Shape;12983;p84"/>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84" name="Google Shape;12984;p84"/>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85" name="Google Shape;12985;p84"/>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86" name="Google Shape;12986;p84"/>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87" name="Google Shape;12987;p84"/>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88" name="Google Shape;12988;p84"/>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89" name="Google Shape;12989;p84"/>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2990" name="Google Shape;12990;p84"/>
          <p:cNvGrpSpPr/>
          <p:nvPr/>
        </p:nvGrpSpPr>
        <p:grpSpPr>
          <a:xfrm>
            <a:off x="2410622" y="2366009"/>
            <a:ext cx="199673" cy="259249"/>
            <a:chOff x="1361556" y="2425923"/>
            <a:chExt cx="283224" cy="366482"/>
          </a:xfrm>
        </p:grpSpPr>
        <p:sp>
          <p:nvSpPr>
            <p:cNvPr id="12991" name="Google Shape;12991;p84"/>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92" name="Google Shape;12992;p84"/>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93" name="Google Shape;12993;p84"/>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94" name="Google Shape;12994;p84"/>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95" name="Google Shape;12995;p84"/>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96" name="Google Shape;12996;p84"/>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97" name="Google Shape;12997;p84"/>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98" name="Google Shape;12998;p84"/>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2999" name="Google Shape;12999;p84"/>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00" name="Google Shape;13000;p84"/>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01" name="Google Shape;13001;p84"/>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02" name="Google Shape;13002;p84"/>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03" name="Google Shape;13003;p84"/>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04" name="Google Shape;13004;p84"/>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05" name="Google Shape;13005;p84"/>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06" name="Google Shape;13006;p84"/>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07" name="Google Shape;13007;p84"/>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08" name="Google Shape;13008;p84"/>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09" name="Google Shape;13009;p84"/>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10" name="Google Shape;13010;p84"/>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011" name="Google Shape;13011;p84"/>
          <p:cNvGrpSpPr/>
          <p:nvPr/>
        </p:nvGrpSpPr>
        <p:grpSpPr>
          <a:xfrm>
            <a:off x="2848970" y="3410523"/>
            <a:ext cx="258849" cy="237769"/>
            <a:chOff x="2908757" y="4289824"/>
            <a:chExt cx="367162" cy="336116"/>
          </a:xfrm>
        </p:grpSpPr>
        <p:sp>
          <p:nvSpPr>
            <p:cNvPr id="13012" name="Google Shape;13012;p84"/>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13" name="Google Shape;13013;p84"/>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14" name="Google Shape;13014;p84"/>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15" name="Google Shape;13015;p84"/>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16" name="Google Shape;13016;p84"/>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17" name="Google Shape;13017;p84"/>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18" name="Google Shape;13018;p84"/>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19" name="Google Shape;13019;p84"/>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20" name="Google Shape;13020;p84"/>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21" name="Google Shape;13021;p84"/>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22" name="Google Shape;13022;p84"/>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23" name="Google Shape;13023;p84"/>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24" name="Google Shape;13024;p84"/>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25" name="Google Shape;13025;p84"/>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26" name="Google Shape;13026;p84"/>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27" name="Google Shape;13027;p84"/>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28" name="Google Shape;13028;p84"/>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29" name="Google Shape;13029;p84"/>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30" name="Google Shape;13030;p84"/>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31" name="Google Shape;13031;p84"/>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32" name="Google Shape;13032;p84"/>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33" name="Google Shape;13033;p84"/>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34" name="Google Shape;13034;p84"/>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35" name="Google Shape;13035;p84"/>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36" name="Google Shape;13036;p84"/>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37" name="Google Shape;13037;p84"/>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38" name="Google Shape;13038;p84"/>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039" name="Google Shape;13039;p84"/>
          <p:cNvGrpSpPr/>
          <p:nvPr/>
        </p:nvGrpSpPr>
        <p:grpSpPr>
          <a:xfrm>
            <a:off x="2380586" y="2730498"/>
            <a:ext cx="259899" cy="219541"/>
            <a:chOff x="3082408" y="2919540"/>
            <a:chExt cx="368651" cy="310350"/>
          </a:xfrm>
        </p:grpSpPr>
        <p:sp>
          <p:nvSpPr>
            <p:cNvPr id="13040" name="Google Shape;13040;p84"/>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41" name="Google Shape;13041;p84"/>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42" name="Google Shape;13042;p84"/>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43" name="Google Shape;13043;p84"/>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44" name="Google Shape;13044;p84"/>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45" name="Google Shape;13045;p84"/>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46" name="Google Shape;13046;p84"/>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47" name="Google Shape;13047;p84"/>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48" name="Google Shape;13048;p84"/>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49" name="Google Shape;13049;p84"/>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50" name="Google Shape;13050;p84"/>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51" name="Google Shape;13051;p84"/>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052" name="Google Shape;13052;p84"/>
          <p:cNvGrpSpPr/>
          <p:nvPr/>
        </p:nvGrpSpPr>
        <p:grpSpPr>
          <a:xfrm>
            <a:off x="2377703" y="5378063"/>
            <a:ext cx="254243" cy="174934"/>
            <a:chOff x="5290499" y="2481533"/>
            <a:chExt cx="360628" cy="247292"/>
          </a:xfrm>
        </p:grpSpPr>
        <p:sp>
          <p:nvSpPr>
            <p:cNvPr id="13053" name="Google Shape;13053;p84"/>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54" name="Google Shape;13054;p84"/>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55" name="Google Shape;13055;p84"/>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56" name="Google Shape;13056;p84"/>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57" name="Google Shape;13057;p84"/>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58" name="Google Shape;13058;p84"/>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59" name="Google Shape;13059;p84"/>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60" name="Google Shape;13060;p84"/>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61" name="Google Shape;13061;p84"/>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62" name="Google Shape;13062;p84"/>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63" name="Google Shape;13063;p84"/>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64" name="Google Shape;13064;p84"/>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65" name="Google Shape;13065;p84"/>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66" name="Google Shape;13066;p84"/>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67" name="Google Shape;13067;p84"/>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68" name="Google Shape;13068;p84"/>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69" name="Google Shape;13069;p84"/>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70" name="Google Shape;13070;p84"/>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71" name="Google Shape;13071;p84"/>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72" name="Google Shape;13072;p84"/>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73" name="Google Shape;13073;p84"/>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74" name="Google Shape;13074;p84"/>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75" name="Google Shape;13075;p84"/>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76" name="Google Shape;13076;p84"/>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77" name="Google Shape;13077;p84"/>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78" name="Google Shape;13078;p84"/>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79" name="Google Shape;13079;p84"/>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080" name="Google Shape;13080;p84"/>
          <p:cNvGrpSpPr/>
          <p:nvPr/>
        </p:nvGrpSpPr>
        <p:grpSpPr>
          <a:xfrm>
            <a:off x="2435098" y="5003368"/>
            <a:ext cx="139613" cy="255109"/>
            <a:chOff x="7205332" y="1501251"/>
            <a:chExt cx="198032" cy="360629"/>
          </a:xfrm>
        </p:grpSpPr>
        <p:sp>
          <p:nvSpPr>
            <p:cNvPr id="13081" name="Google Shape;13081;p84"/>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82" name="Google Shape;13082;p84"/>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83" name="Google Shape;13083;p84"/>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84" name="Google Shape;13084;p84"/>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85" name="Google Shape;13085;p84"/>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86" name="Google Shape;13086;p84"/>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87" name="Google Shape;13087;p84"/>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88" name="Google Shape;13088;p84"/>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89" name="Google Shape;13089;p84"/>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90" name="Google Shape;13090;p84"/>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91" name="Google Shape;13091;p84"/>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92" name="Google Shape;13092;p84"/>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93" name="Google Shape;13093;p84"/>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94" name="Google Shape;13094;p84"/>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95" name="Google Shape;13095;p84"/>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96" name="Google Shape;13096;p84"/>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97" name="Google Shape;13097;p84"/>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98" name="Google Shape;13098;p84"/>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099" name="Google Shape;13099;p84"/>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00" name="Google Shape;13100;p84"/>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101" name="Google Shape;13101;p84"/>
          <p:cNvGrpSpPr/>
          <p:nvPr/>
        </p:nvGrpSpPr>
        <p:grpSpPr>
          <a:xfrm>
            <a:off x="2376757" y="5679925"/>
            <a:ext cx="256288" cy="240172"/>
            <a:chOff x="7050889" y="2913503"/>
            <a:chExt cx="363529" cy="339513"/>
          </a:xfrm>
        </p:grpSpPr>
        <p:sp>
          <p:nvSpPr>
            <p:cNvPr id="13102" name="Google Shape;13102;p84"/>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03" name="Google Shape;13103;p84"/>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04" name="Google Shape;13104;p84"/>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05" name="Google Shape;13105;p84"/>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06" name="Google Shape;13106;p84"/>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07" name="Google Shape;13107;p84"/>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08" name="Google Shape;13108;p84"/>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09" name="Google Shape;13109;p84"/>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10" name="Google Shape;13110;p84"/>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111" name="Google Shape;13111;p84"/>
          <p:cNvGrpSpPr/>
          <p:nvPr/>
        </p:nvGrpSpPr>
        <p:grpSpPr>
          <a:xfrm>
            <a:off x="2525786" y="6016328"/>
            <a:ext cx="256546" cy="251596"/>
            <a:chOff x="5206562" y="3803994"/>
            <a:chExt cx="363895" cy="355663"/>
          </a:xfrm>
        </p:grpSpPr>
        <p:sp>
          <p:nvSpPr>
            <p:cNvPr id="13112" name="Google Shape;13112;p84"/>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13" name="Google Shape;13113;p84"/>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14" name="Google Shape;13114;p84"/>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15" name="Google Shape;13115;p84"/>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16" name="Google Shape;13116;p84"/>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17" name="Google Shape;13117;p84"/>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18" name="Google Shape;13118;p84"/>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19" name="Google Shape;13119;p84"/>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20" name="Google Shape;13120;p84"/>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21" name="Google Shape;13121;p84"/>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22" name="Google Shape;13122;p84"/>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23" name="Google Shape;13123;p84"/>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24" name="Google Shape;13124;p84"/>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25" name="Google Shape;13125;p84"/>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126" name="Google Shape;13126;p84"/>
          <p:cNvGrpSpPr/>
          <p:nvPr/>
        </p:nvGrpSpPr>
        <p:grpSpPr>
          <a:xfrm>
            <a:off x="1124184" y="2021422"/>
            <a:ext cx="256896" cy="259360"/>
            <a:chOff x="1314074" y="1499997"/>
            <a:chExt cx="364392" cy="366639"/>
          </a:xfrm>
        </p:grpSpPr>
        <p:sp>
          <p:nvSpPr>
            <p:cNvPr id="13127" name="Google Shape;13127;p84"/>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28" name="Google Shape;13128;p84"/>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29" name="Google Shape;13129;p84"/>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30" name="Google Shape;13130;p84"/>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31" name="Google Shape;13131;p84"/>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32" name="Google Shape;13132;p84"/>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33" name="Google Shape;13133;p84"/>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34" name="Google Shape;13134;p8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35" name="Google Shape;13135;p84"/>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36" name="Google Shape;13136;p8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37" name="Google Shape;13137;p84"/>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38" name="Google Shape;13138;p84"/>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139" name="Google Shape;13139;p84"/>
          <p:cNvGrpSpPr/>
          <p:nvPr/>
        </p:nvGrpSpPr>
        <p:grpSpPr>
          <a:xfrm>
            <a:off x="1144978" y="3055297"/>
            <a:ext cx="215462" cy="259213"/>
            <a:chOff x="3105248" y="3348244"/>
            <a:chExt cx="305620" cy="366430"/>
          </a:xfrm>
        </p:grpSpPr>
        <p:sp>
          <p:nvSpPr>
            <p:cNvPr id="13140" name="Google Shape;13140;p84"/>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41" name="Google Shape;13141;p84"/>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42" name="Google Shape;13142;p84"/>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43" name="Google Shape;13143;p84"/>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44" name="Google Shape;13144;p84"/>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45" name="Google Shape;13145;p84"/>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46" name="Google Shape;13146;p84"/>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147" name="Google Shape;13147;p84"/>
          <p:cNvGrpSpPr/>
          <p:nvPr/>
        </p:nvGrpSpPr>
        <p:grpSpPr>
          <a:xfrm>
            <a:off x="1213108" y="2365872"/>
            <a:ext cx="79202" cy="259564"/>
            <a:chOff x="3208053" y="1964972"/>
            <a:chExt cx="112344" cy="366926"/>
          </a:xfrm>
        </p:grpSpPr>
        <p:sp>
          <p:nvSpPr>
            <p:cNvPr id="13148" name="Google Shape;13148;p84"/>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49" name="Google Shape;13149;p84"/>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50" name="Google Shape;13150;p84"/>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51" name="Google Shape;13151;p84"/>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52" name="Google Shape;13152;p84"/>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53" name="Google Shape;13153;p84"/>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154" name="Google Shape;13154;p84"/>
          <p:cNvGrpSpPr/>
          <p:nvPr/>
        </p:nvGrpSpPr>
        <p:grpSpPr>
          <a:xfrm>
            <a:off x="1597171" y="3399718"/>
            <a:ext cx="246616" cy="259379"/>
            <a:chOff x="866528" y="4274484"/>
            <a:chExt cx="349810" cy="366665"/>
          </a:xfrm>
        </p:grpSpPr>
        <p:sp>
          <p:nvSpPr>
            <p:cNvPr id="13155" name="Google Shape;13155;p84"/>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56" name="Google Shape;13156;p84"/>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57" name="Google Shape;13157;p84"/>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58" name="Google Shape;13158;p84"/>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59" name="Google Shape;13159;p84"/>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60" name="Google Shape;13160;p84"/>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61" name="Google Shape;13161;p84"/>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62" name="Google Shape;13162;p84"/>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63" name="Google Shape;13163;p84"/>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64" name="Google Shape;13164;p84"/>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65" name="Google Shape;13165;p84"/>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166" name="Google Shape;13166;p84"/>
          <p:cNvGrpSpPr/>
          <p:nvPr/>
        </p:nvGrpSpPr>
        <p:grpSpPr>
          <a:xfrm>
            <a:off x="1117009" y="2710597"/>
            <a:ext cx="271248" cy="259342"/>
            <a:chOff x="1310049" y="2891421"/>
            <a:chExt cx="384749" cy="366613"/>
          </a:xfrm>
        </p:grpSpPr>
        <p:sp>
          <p:nvSpPr>
            <p:cNvPr id="13167" name="Google Shape;13167;p84"/>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68" name="Google Shape;13168;p84"/>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69" name="Google Shape;13169;p84"/>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70" name="Google Shape;13170;p84"/>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71" name="Google Shape;13171;p84"/>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72" name="Google Shape;13172;p84"/>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73" name="Google Shape;13173;p84"/>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74" name="Google Shape;13174;p84"/>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75" name="Google Shape;13175;p84"/>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76" name="Google Shape;13176;p84"/>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77" name="Google Shape;13177;p84"/>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78" name="Google Shape;13178;p84"/>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79" name="Google Shape;13179;p84"/>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80" name="Google Shape;13180;p84"/>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181" name="Google Shape;13181;p84"/>
          <p:cNvGrpSpPr/>
          <p:nvPr/>
        </p:nvGrpSpPr>
        <p:grpSpPr>
          <a:xfrm>
            <a:off x="1125888" y="5338033"/>
            <a:ext cx="242378" cy="255035"/>
            <a:chOff x="7086220" y="1981566"/>
            <a:chExt cx="343799" cy="360524"/>
          </a:xfrm>
        </p:grpSpPr>
        <p:sp>
          <p:nvSpPr>
            <p:cNvPr id="13182" name="Google Shape;13182;p84"/>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83" name="Google Shape;13183;p84"/>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84" name="Google Shape;13184;p84"/>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85" name="Google Shape;13185;p84"/>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86" name="Google Shape;13186;p84"/>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87" name="Google Shape;13187;p84"/>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88" name="Google Shape;13188;p84"/>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89" name="Google Shape;13189;p84"/>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90" name="Google Shape;13190;p84"/>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91" name="Google Shape;13191;p84"/>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92" name="Google Shape;13192;p84"/>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93" name="Google Shape;13193;p84"/>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94" name="Google Shape;13194;p84"/>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95" name="Google Shape;13195;p84"/>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96" name="Google Shape;13196;p84"/>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197" name="Google Shape;13197;p84"/>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198" name="Google Shape;13198;p84"/>
          <p:cNvGrpSpPr/>
          <p:nvPr/>
        </p:nvGrpSpPr>
        <p:grpSpPr>
          <a:xfrm>
            <a:off x="1160445" y="5003368"/>
            <a:ext cx="173106" cy="255109"/>
            <a:chOff x="5339237" y="1501251"/>
            <a:chExt cx="245541" cy="360628"/>
          </a:xfrm>
        </p:grpSpPr>
        <p:sp>
          <p:nvSpPr>
            <p:cNvPr id="13199" name="Google Shape;13199;p84"/>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00" name="Google Shape;13200;p84"/>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01" name="Google Shape;13201;p84"/>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02" name="Google Shape;13202;p84"/>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03" name="Google Shape;13203;p84"/>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04" name="Google Shape;13204;p8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05" name="Google Shape;13205;p84"/>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06" name="Google Shape;13206;p84"/>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07" name="Google Shape;13207;p84"/>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08" name="Google Shape;13208;p84"/>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09" name="Google Shape;13209;p84"/>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10" name="Google Shape;13210;p84"/>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11" name="Google Shape;13211;p84"/>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12" name="Google Shape;13212;p84"/>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13" name="Google Shape;13213;p84"/>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14" name="Google Shape;13214;p84"/>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15" name="Google Shape;13215;p84"/>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16" name="Google Shape;13216;p84"/>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17" name="Google Shape;13217;p84"/>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18" name="Google Shape;13218;p84"/>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19" name="Google Shape;13219;p84"/>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20" name="Google Shape;13220;p84"/>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21" name="Google Shape;13221;p84"/>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22" name="Google Shape;13222;p84"/>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23" name="Google Shape;13223;p84"/>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24" name="Google Shape;13224;p84"/>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25" name="Google Shape;13225;p84"/>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26" name="Google Shape;13226;p84"/>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27" name="Google Shape;13227;p8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28" name="Google Shape;13228;p84"/>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29" name="Google Shape;13229;p84"/>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30" name="Google Shape;13230;p84"/>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31" name="Google Shape;13231;p84"/>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32" name="Google Shape;13232;p84"/>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33" name="Google Shape;13233;p84"/>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34" name="Google Shape;13234;p84"/>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35" name="Google Shape;13235;p84"/>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36" name="Google Shape;13236;p84"/>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37" name="Google Shape;13237;p84"/>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38" name="Google Shape;13238;p84"/>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39" name="Google Shape;13239;p84"/>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40" name="Google Shape;13240;p84"/>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241" name="Google Shape;13241;p84"/>
          <p:cNvGrpSpPr/>
          <p:nvPr/>
        </p:nvGrpSpPr>
        <p:grpSpPr>
          <a:xfrm>
            <a:off x="1119423" y="5672410"/>
            <a:ext cx="255146" cy="255201"/>
            <a:chOff x="5235700" y="2902998"/>
            <a:chExt cx="361909" cy="360759"/>
          </a:xfrm>
        </p:grpSpPr>
        <p:sp>
          <p:nvSpPr>
            <p:cNvPr id="13242" name="Google Shape;13242;p84"/>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43" name="Google Shape;13243;p84"/>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44" name="Google Shape;13244;p84"/>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45" name="Google Shape;13245;p84"/>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46" name="Google Shape;13246;p84"/>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47" name="Google Shape;13247;p84"/>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48" name="Google Shape;13248;p84"/>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249" name="Google Shape;13249;p84"/>
          <p:cNvGrpSpPr/>
          <p:nvPr/>
        </p:nvGrpSpPr>
        <p:grpSpPr>
          <a:xfrm>
            <a:off x="1269266" y="6052905"/>
            <a:ext cx="254059" cy="178484"/>
            <a:chOff x="6634912" y="3394969"/>
            <a:chExt cx="360367" cy="252309"/>
          </a:xfrm>
        </p:grpSpPr>
        <p:sp>
          <p:nvSpPr>
            <p:cNvPr id="13250" name="Google Shape;13250;p84"/>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51" name="Google Shape;13251;p84"/>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52" name="Google Shape;13252;p84"/>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53" name="Google Shape;13253;p84"/>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54" name="Google Shape;13254;p84"/>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55" name="Google Shape;13255;p84"/>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56" name="Google Shape;13256;p84"/>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57" name="Google Shape;13257;p84"/>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58" name="Google Shape;13258;p84"/>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59" name="Google Shape;13259;p84"/>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60" name="Google Shape;13260;p84"/>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61" name="Google Shape;13261;p84"/>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62" name="Google Shape;13262;p84"/>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263" name="Google Shape;13263;p84"/>
          <p:cNvGrpSpPr/>
          <p:nvPr/>
        </p:nvGrpSpPr>
        <p:grpSpPr>
          <a:xfrm>
            <a:off x="1775188" y="2021422"/>
            <a:ext cx="237588" cy="259360"/>
            <a:chOff x="2220479" y="1499997"/>
            <a:chExt cx="337005" cy="366639"/>
          </a:xfrm>
        </p:grpSpPr>
        <p:sp>
          <p:nvSpPr>
            <p:cNvPr id="13264" name="Google Shape;13264;p84"/>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65" name="Google Shape;13265;p84"/>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66" name="Google Shape;13266;p84"/>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67" name="Google Shape;13267;p84"/>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68" name="Google Shape;13268;p84"/>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69" name="Google Shape;13269;p84"/>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70" name="Google Shape;13270;p84"/>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71" name="Google Shape;13271;p84"/>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72" name="Google Shape;13272;p84"/>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73" name="Google Shape;13273;p84"/>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74" name="Google Shape;13274;p84"/>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275" name="Google Shape;13275;p84"/>
          <p:cNvGrpSpPr/>
          <p:nvPr/>
        </p:nvGrpSpPr>
        <p:grpSpPr>
          <a:xfrm>
            <a:off x="1764902" y="3055214"/>
            <a:ext cx="258315" cy="259379"/>
            <a:chOff x="3972716" y="3348218"/>
            <a:chExt cx="366404" cy="366665"/>
          </a:xfrm>
        </p:grpSpPr>
        <p:sp>
          <p:nvSpPr>
            <p:cNvPr id="13276" name="Google Shape;13276;p84"/>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77" name="Google Shape;13277;p84"/>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78" name="Google Shape;13278;p84"/>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79" name="Google Shape;13279;p84"/>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80" name="Google Shape;13280;p84"/>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81" name="Google Shape;13281;p84"/>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82" name="Google Shape;13282;p84"/>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83" name="Google Shape;13283;p84"/>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84" name="Google Shape;13284;p84"/>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85" name="Google Shape;13285;p84"/>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86" name="Google Shape;13286;p84"/>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87" name="Google Shape;13287;p84"/>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288" name="Google Shape;13288;p84"/>
          <p:cNvGrpSpPr/>
          <p:nvPr/>
        </p:nvGrpSpPr>
        <p:grpSpPr>
          <a:xfrm>
            <a:off x="1764635" y="2398139"/>
            <a:ext cx="258849" cy="195029"/>
            <a:chOff x="3966679" y="2010861"/>
            <a:chExt cx="367162" cy="275698"/>
          </a:xfrm>
        </p:grpSpPr>
        <p:sp>
          <p:nvSpPr>
            <p:cNvPr id="13289" name="Google Shape;13289;p84"/>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90" name="Google Shape;13290;p84"/>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91" name="Google Shape;13291;p84"/>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92" name="Google Shape;13292;p84"/>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293" name="Google Shape;13293;p84"/>
          <p:cNvGrpSpPr/>
          <p:nvPr/>
        </p:nvGrpSpPr>
        <p:grpSpPr>
          <a:xfrm>
            <a:off x="2229490" y="3413046"/>
            <a:ext cx="264689" cy="232722"/>
            <a:chOff x="1874694" y="4293326"/>
            <a:chExt cx="375446" cy="328982"/>
          </a:xfrm>
        </p:grpSpPr>
        <p:sp>
          <p:nvSpPr>
            <p:cNvPr id="13294" name="Google Shape;13294;p84"/>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95" name="Google Shape;13295;p84"/>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96" name="Google Shape;13296;p84"/>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97" name="Google Shape;13297;p84"/>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98" name="Google Shape;13298;p84"/>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299" name="Google Shape;13299;p84"/>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00" name="Google Shape;13300;p84"/>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01" name="Google Shape;13301;p84"/>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02" name="Google Shape;13302;p84"/>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03" name="Google Shape;13303;p84"/>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04" name="Google Shape;13304;p84"/>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05" name="Google Shape;13305;p84"/>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06" name="Google Shape;13306;p84"/>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07" name="Google Shape;13307;p84"/>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08" name="Google Shape;13308;p84"/>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09" name="Google Shape;13309;p84"/>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10" name="Google Shape;13310;p84"/>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11" name="Google Shape;13311;p84"/>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12" name="Google Shape;13312;p84"/>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13" name="Google Shape;13313;p84"/>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14" name="Google Shape;13314;p84"/>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15" name="Google Shape;13315;p84"/>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316" name="Google Shape;13316;p84"/>
          <p:cNvGrpSpPr/>
          <p:nvPr/>
        </p:nvGrpSpPr>
        <p:grpSpPr>
          <a:xfrm>
            <a:off x="1764733" y="2743641"/>
            <a:ext cx="258499" cy="193254"/>
            <a:chOff x="2197091" y="2938120"/>
            <a:chExt cx="366665" cy="273189"/>
          </a:xfrm>
        </p:grpSpPr>
        <p:sp>
          <p:nvSpPr>
            <p:cNvPr id="13317" name="Google Shape;13317;p84"/>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18" name="Google Shape;13318;p84"/>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19" name="Google Shape;13319;p84"/>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20" name="Google Shape;13320;p8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21" name="Google Shape;13321;p8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22" name="Google Shape;13322;p84"/>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23" name="Google Shape;13323;p84"/>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24" name="Google Shape;13324;p84"/>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25" name="Google Shape;13325;p84"/>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26" name="Google Shape;13326;p84"/>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27" name="Google Shape;13327;p84"/>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28" name="Google Shape;13328;p84"/>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29" name="Google Shape;13329;p84"/>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30" name="Google Shape;13330;p84"/>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31" name="Google Shape;13331;p84"/>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32" name="Google Shape;13332;p84"/>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33" name="Google Shape;13333;p84"/>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34" name="Google Shape;13334;p84"/>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35" name="Google Shape;13335;p84"/>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36" name="Google Shape;13336;p84"/>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37" name="Google Shape;13337;p84"/>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38" name="Google Shape;13338;p84"/>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39" name="Google Shape;13339;p84"/>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40" name="Google Shape;13340;p84"/>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13341" name="Google Shape;13341;p84"/>
          <p:cNvSpPr/>
          <p:nvPr/>
        </p:nvSpPr>
        <p:spPr>
          <a:xfrm>
            <a:off x="1878408" y="5249666"/>
            <a:ext cx="19325" cy="9096"/>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13342" name="Google Shape;13342;p84"/>
          <p:cNvGrpSpPr/>
          <p:nvPr/>
        </p:nvGrpSpPr>
        <p:grpSpPr>
          <a:xfrm>
            <a:off x="1769365" y="5338079"/>
            <a:ext cx="238123" cy="254942"/>
            <a:chOff x="7969264" y="1981697"/>
            <a:chExt cx="337763" cy="360393"/>
          </a:xfrm>
        </p:grpSpPr>
        <p:sp>
          <p:nvSpPr>
            <p:cNvPr id="13343" name="Google Shape;13343;p84"/>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44" name="Google Shape;13344;p84"/>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45" name="Google Shape;13345;p84"/>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46" name="Google Shape;13346;p84"/>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47" name="Google Shape;13347;p84"/>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48" name="Google Shape;13348;p84"/>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49" name="Google Shape;13349;p84"/>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50" name="Google Shape;13350;p84"/>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51" name="Google Shape;13351;p84"/>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52" name="Google Shape;13352;p84"/>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53" name="Google Shape;13353;p84"/>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54" name="Google Shape;13354;p84"/>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55" name="Google Shape;13355;p84"/>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56" name="Google Shape;13356;p84"/>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57" name="Google Shape;13357;p84"/>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58" name="Google Shape;13358;p84"/>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59" name="Google Shape;13359;p84"/>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60" name="Google Shape;13360;p84"/>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361" name="Google Shape;13361;p84"/>
          <p:cNvGrpSpPr/>
          <p:nvPr/>
        </p:nvGrpSpPr>
        <p:grpSpPr>
          <a:xfrm>
            <a:off x="1805518" y="5003368"/>
            <a:ext cx="165663" cy="255109"/>
            <a:chOff x="6265764" y="1501251"/>
            <a:chExt cx="234983" cy="360628"/>
          </a:xfrm>
        </p:grpSpPr>
        <p:sp>
          <p:nvSpPr>
            <p:cNvPr id="13362" name="Google Shape;13362;p84"/>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63" name="Google Shape;13363;p84"/>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64" name="Google Shape;13364;p84"/>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65" name="Google Shape;13365;p8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66" name="Google Shape;13366;p8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67" name="Google Shape;13367;p84"/>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68" name="Google Shape;13368;p84"/>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69" name="Google Shape;13369;p84"/>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70" name="Google Shape;13370;p84"/>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71" name="Google Shape;13371;p84"/>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72" name="Google Shape;13372;p84"/>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73" name="Google Shape;13373;p84"/>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374" name="Google Shape;13374;p84"/>
          <p:cNvGrpSpPr/>
          <p:nvPr/>
        </p:nvGrpSpPr>
        <p:grpSpPr>
          <a:xfrm>
            <a:off x="2003359" y="6014675"/>
            <a:ext cx="68572" cy="254942"/>
            <a:chOff x="7648618" y="3340744"/>
            <a:chExt cx="97265" cy="360393"/>
          </a:xfrm>
        </p:grpSpPr>
        <p:sp>
          <p:nvSpPr>
            <p:cNvPr id="13375" name="Google Shape;13375;p84"/>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76" name="Google Shape;13376;p84"/>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77" name="Google Shape;13377;p84"/>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378" name="Google Shape;13378;p84"/>
          <p:cNvGrpSpPr/>
          <p:nvPr/>
        </p:nvGrpSpPr>
        <p:grpSpPr>
          <a:xfrm>
            <a:off x="1781667" y="5676283"/>
            <a:ext cx="213491" cy="255016"/>
            <a:chOff x="7662181" y="3803446"/>
            <a:chExt cx="302823" cy="360498"/>
          </a:xfrm>
        </p:grpSpPr>
        <p:sp>
          <p:nvSpPr>
            <p:cNvPr id="13379" name="Google Shape;13379;p84"/>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80" name="Google Shape;13380;p84"/>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81" name="Google Shape;13381;p84"/>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82" name="Google Shape;13382;p84"/>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83" name="Google Shape;13383;p84"/>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84" name="Google Shape;13384;p84"/>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85" name="Google Shape;13385;p84"/>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86" name="Google Shape;13386;p84"/>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87" name="Google Shape;13387;p84"/>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88" name="Google Shape;13388;p84"/>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389" name="Google Shape;13389;p84"/>
          <p:cNvGrpSpPr/>
          <p:nvPr/>
        </p:nvGrpSpPr>
        <p:grpSpPr>
          <a:xfrm>
            <a:off x="2703335" y="2021422"/>
            <a:ext cx="230164" cy="259360"/>
            <a:chOff x="3564866" y="1499997"/>
            <a:chExt cx="326473" cy="366639"/>
          </a:xfrm>
        </p:grpSpPr>
        <p:sp>
          <p:nvSpPr>
            <p:cNvPr id="13390" name="Google Shape;13390;p84"/>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91" name="Google Shape;13391;p84"/>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92" name="Google Shape;13392;p84"/>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93" name="Google Shape;13393;p84"/>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94" name="Google Shape;13394;p84"/>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95" name="Google Shape;13395;p84"/>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96" name="Google Shape;13396;p84"/>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97" name="Google Shape;13397;p84"/>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398" name="Google Shape;13398;p84"/>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399" name="Google Shape;13399;p84"/>
          <p:cNvGrpSpPr/>
          <p:nvPr/>
        </p:nvGrpSpPr>
        <p:grpSpPr>
          <a:xfrm>
            <a:off x="2760664" y="3055194"/>
            <a:ext cx="115349" cy="259379"/>
            <a:chOff x="1849816" y="3807339"/>
            <a:chExt cx="163616" cy="366665"/>
          </a:xfrm>
        </p:grpSpPr>
        <p:sp>
          <p:nvSpPr>
            <p:cNvPr id="13400" name="Google Shape;13400;p84"/>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01" name="Google Shape;13401;p84"/>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02" name="Google Shape;13402;p84"/>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03" name="Google Shape;13403;p84"/>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04" name="Google Shape;13404;p84"/>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05" name="Google Shape;13405;p84"/>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06" name="Google Shape;13406;p84"/>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07" name="Google Shape;13407;p84"/>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08" name="Google Shape;13408;p84"/>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09" name="Google Shape;13409;p84"/>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10" name="Google Shape;13410;p84"/>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11" name="Google Shape;13411;p84"/>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12" name="Google Shape;13412;p84"/>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13" name="Google Shape;13413;p84"/>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414" name="Google Shape;13414;p84"/>
          <p:cNvGrpSpPr/>
          <p:nvPr/>
        </p:nvGrpSpPr>
        <p:grpSpPr>
          <a:xfrm>
            <a:off x="2723910" y="2365953"/>
            <a:ext cx="188858" cy="259360"/>
            <a:chOff x="1808109" y="2426002"/>
            <a:chExt cx="267884" cy="366639"/>
          </a:xfrm>
        </p:grpSpPr>
        <p:sp>
          <p:nvSpPr>
            <p:cNvPr id="13415" name="Google Shape;13415;p84"/>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16" name="Google Shape;13416;p84"/>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17" name="Google Shape;13417;p84"/>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18" name="Google Shape;13418;p84"/>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19" name="Google Shape;13419;p84"/>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20" name="Google Shape;13420;p84"/>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21" name="Google Shape;13421;p84"/>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22" name="Google Shape;13422;p84"/>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23" name="Google Shape;13423;p84"/>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24" name="Google Shape;13424;p84"/>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25" name="Google Shape;13425;p84"/>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26" name="Google Shape;13426;p84"/>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27" name="Google Shape;13427;p84"/>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28" name="Google Shape;13428;p84"/>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29" name="Google Shape;13429;p84"/>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30" name="Google Shape;13430;p84"/>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31" name="Google Shape;13431;p84"/>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32" name="Google Shape;13432;p84"/>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33" name="Google Shape;13433;p84"/>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34" name="Google Shape;13434;p84"/>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35" name="Google Shape;13435;p84"/>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436" name="Google Shape;13436;p84"/>
          <p:cNvGrpSpPr/>
          <p:nvPr/>
        </p:nvGrpSpPr>
        <p:grpSpPr>
          <a:xfrm>
            <a:off x="3156228" y="3408342"/>
            <a:ext cx="260102" cy="242131"/>
            <a:chOff x="3420379" y="4286557"/>
            <a:chExt cx="368939" cy="342283"/>
          </a:xfrm>
        </p:grpSpPr>
        <p:sp>
          <p:nvSpPr>
            <p:cNvPr id="13437" name="Google Shape;13437;p84"/>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38" name="Google Shape;13438;p84"/>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39" name="Google Shape;13439;p84"/>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40" name="Google Shape;13440;p84"/>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41" name="Google Shape;13441;p84"/>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42" name="Google Shape;13442;p84"/>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43" name="Google Shape;13443;p84"/>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44" name="Google Shape;13444;p84"/>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45" name="Google Shape;13445;p84"/>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46" name="Google Shape;13446;p84"/>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47" name="Google Shape;13447;p84"/>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48" name="Google Shape;13448;p84"/>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49" name="Google Shape;13449;p84"/>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50" name="Google Shape;13450;p84"/>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51" name="Google Shape;13451;p84"/>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52" name="Google Shape;13452;p84"/>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453" name="Google Shape;13453;p84"/>
          <p:cNvGrpSpPr/>
          <p:nvPr/>
        </p:nvGrpSpPr>
        <p:grpSpPr>
          <a:xfrm>
            <a:off x="2689167" y="2728621"/>
            <a:ext cx="258499" cy="223294"/>
            <a:chOff x="3527941" y="2916744"/>
            <a:chExt cx="366665" cy="315654"/>
          </a:xfrm>
        </p:grpSpPr>
        <p:sp>
          <p:nvSpPr>
            <p:cNvPr id="13454" name="Google Shape;13454;p84"/>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55" name="Google Shape;13455;p84"/>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56" name="Google Shape;13456;p84"/>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57" name="Google Shape;13457;p84"/>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58" name="Google Shape;13458;p84"/>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59" name="Google Shape;13459;p84"/>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60" name="Google Shape;13460;p84"/>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61" name="Google Shape;13461;p84"/>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62" name="Google Shape;13462;p84"/>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63" name="Google Shape;13463;p84"/>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64" name="Google Shape;13464;p84"/>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65" name="Google Shape;13465;p84"/>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66" name="Google Shape;13466;p84"/>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67" name="Google Shape;13467;p84"/>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68" name="Google Shape;13468;p84"/>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69" name="Google Shape;13469;p84"/>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70" name="Google Shape;13470;p84"/>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71" name="Google Shape;13471;p84"/>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72" name="Google Shape;13472;p84"/>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73" name="Google Shape;13473;p84"/>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74" name="Google Shape;13474;p84"/>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75" name="Google Shape;13475;p84"/>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76" name="Google Shape;13476;p84"/>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77" name="Google Shape;13477;p84"/>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78" name="Google Shape;13478;p84"/>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79" name="Google Shape;13479;p84"/>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80" name="Google Shape;13480;p84"/>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81" name="Google Shape;13481;p84"/>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82" name="Google Shape;13482;p84"/>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83" name="Google Shape;13483;p84"/>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484" name="Google Shape;13484;p84"/>
          <p:cNvGrpSpPr/>
          <p:nvPr/>
        </p:nvGrpSpPr>
        <p:grpSpPr>
          <a:xfrm>
            <a:off x="2685492" y="5341618"/>
            <a:ext cx="254427" cy="247825"/>
            <a:chOff x="5736032" y="2430000"/>
            <a:chExt cx="360890" cy="350332"/>
          </a:xfrm>
        </p:grpSpPr>
        <p:sp>
          <p:nvSpPr>
            <p:cNvPr id="13485" name="Google Shape;13485;p84"/>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86" name="Google Shape;13486;p84"/>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87" name="Google Shape;13487;p84"/>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88" name="Google Shape;13488;p84"/>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89" name="Google Shape;13489;p84"/>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90" name="Google Shape;13490;p84"/>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91" name="Google Shape;13491;p84"/>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92" name="Google Shape;13492;p84"/>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93" name="Google Shape;13493;p84"/>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94" name="Google Shape;13494;p84"/>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95" name="Google Shape;13495;p84"/>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96" name="Google Shape;13496;p84"/>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97" name="Google Shape;13497;p84"/>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98" name="Google Shape;13498;p84"/>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499" name="Google Shape;13499;p84"/>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00" name="Google Shape;13500;p84"/>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01" name="Google Shape;13501;p84"/>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502" name="Google Shape;13502;p84"/>
          <p:cNvGrpSpPr/>
          <p:nvPr/>
        </p:nvGrpSpPr>
        <p:grpSpPr>
          <a:xfrm>
            <a:off x="2758833" y="5003368"/>
            <a:ext cx="107906" cy="255109"/>
            <a:chOff x="7688313" y="1501251"/>
            <a:chExt cx="153058" cy="360628"/>
          </a:xfrm>
        </p:grpSpPr>
        <p:sp>
          <p:nvSpPr>
            <p:cNvPr id="13503" name="Google Shape;13503;p84"/>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04" name="Google Shape;13504;p84"/>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05" name="Google Shape;13505;p84"/>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06" name="Google Shape;13506;p84"/>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07" name="Google Shape;13507;p84"/>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08" name="Google Shape;13508;p84"/>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09" name="Google Shape;13509;p84"/>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10" name="Google Shape;13510;p84"/>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11" name="Google Shape;13511;p84"/>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12" name="Google Shape;13512;p84"/>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13" name="Google Shape;13513;p84"/>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14" name="Google Shape;13514;p84"/>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15" name="Google Shape;13515;p84"/>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16" name="Google Shape;13516;p84"/>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17" name="Google Shape;13517;p84"/>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18" name="Google Shape;13518;p84"/>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519" name="Google Shape;13519;p84"/>
          <p:cNvGrpSpPr/>
          <p:nvPr/>
        </p:nvGrpSpPr>
        <p:grpSpPr>
          <a:xfrm>
            <a:off x="2694523" y="5672456"/>
            <a:ext cx="236520" cy="255109"/>
            <a:chOff x="7520699" y="2902946"/>
            <a:chExt cx="335489" cy="360629"/>
          </a:xfrm>
        </p:grpSpPr>
        <p:sp>
          <p:nvSpPr>
            <p:cNvPr id="13520" name="Google Shape;13520;p84"/>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21" name="Google Shape;13521;p84"/>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22" name="Google Shape;13522;p84"/>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23" name="Google Shape;13523;p84"/>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24" name="Google Shape;13524;p84"/>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25" name="Google Shape;13525;p84"/>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26" name="Google Shape;13526;p84"/>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27" name="Google Shape;13527;p84"/>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28" name="Google Shape;13528;p84"/>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29" name="Google Shape;13529;p84"/>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30" name="Google Shape;13530;p84"/>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31" name="Google Shape;13531;p84"/>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32" name="Google Shape;13532;p84"/>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33" name="Google Shape;13533;p84"/>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34" name="Google Shape;13534;p84"/>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535" name="Google Shape;13535;p84"/>
          <p:cNvGrpSpPr/>
          <p:nvPr/>
        </p:nvGrpSpPr>
        <p:grpSpPr>
          <a:xfrm>
            <a:off x="2838781" y="6027013"/>
            <a:ext cx="246321" cy="230226"/>
            <a:chOff x="5706895" y="3819151"/>
            <a:chExt cx="349392" cy="325454"/>
          </a:xfrm>
        </p:grpSpPr>
        <p:sp>
          <p:nvSpPr>
            <p:cNvPr id="13536" name="Google Shape;13536;p84"/>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37" name="Google Shape;13537;p84"/>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38" name="Google Shape;13538;p84"/>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39" name="Google Shape;13539;p84"/>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40" name="Google Shape;13540;p84"/>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41" name="Google Shape;13541;p84"/>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42" name="Google Shape;13542;p84"/>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43" name="Google Shape;13543;p84"/>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44" name="Google Shape;13544;p84"/>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45" name="Google Shape;13545;p84"/>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46" name="Google Shape;13546;p84"/>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47" name="Google Shape;13547;p84"/>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48" name="Google Shape;13548;p84"/>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49" name="Google Shape;13549;p84"/>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50" name="Google Shape;13550;p84"/>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551" name="Google Shape;13551;p84"/>
          <p:cNvGrpSpPr/>
          <p:nvPr/>
        </p:nvGrpSpPr>
        <p:grpSpPr>
          <a:xfrm>
            <a:off x="4366956" y="2021531"/>
            <a:ext cx="69659" cy="259102"/>
            <a:chOff x="2329269" y="1965312"/>
            <a:chExt cx="98807" cy="366273"/>
          </a:xfrm>
        </p:grpSpPr>
        <p:sp>
          <p:nvSpPr>
            <p:cNvPr id="13552" name="Google Shape;13552;p84"/>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53" name="Google Shape;13553;p84"/>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54" name="Google Shape;13554;p84"/>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555" name="Google Shape;13555;p84"/>
          <p:cNvGrpSpPr/>
          <p:nvPr/>
        </p:nvGrpSpPr>
        <p:grpSpPr>
          <a:xfrm>
            <a:off x="4271508" y="3079901"/>
            <a:ext cx="260710" cy="209965"/>
            <a:chOff x="3965190" y="3842252"/>
            <a:chExt cx="369801" cy="296813"/>
          </a:xfrm>
        </p:grpSpPr>
        <p:sp>
          <p:nvSpPr>
            <p:cNvPr id="13556" name="Google Shape;13556;p84"/>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57" name="Google Shape;13557;p84"/>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58" name="Google Shape;13558;p84"/>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59" name="Google Shape;13559;p84"/>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60" name="Google Shape;13560;p84"/>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61" name="Google Shape;13561;p84"/>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62" name="Google Shape;13562;p84"/>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63" name="Google Shape;13563;p84"/>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64" name="Google Shape;13564;p84"/>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65" name="Google Shape;13565;p84"/>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66" name="Google Shape;13566;p84"/>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67" name="Google Shape;13567;p84"/>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68" name="Google Shape;13568;p84"/>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69" name="Google Shape;13569;p84"/>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70" name="Google Shape;13570;p84"/>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71" name="Google Shape;13571;p84"/>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72" name="Google Shape;13572;p84"/>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73" name="Google Shape;13573;p84"/>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74" name="Google Shape;13574;p84"/>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75" name="Google Shape;13575;p8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76" name="Google Shape;13576;p8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577" name="Google Shape;13577;p84"/>
          <p:cNvGrpSpPr/>
          <p:nvPr/>
        </p:nvGrpSpPr>
        <p:grpSpPr>
          <a:xfrm>
            <a:off x="4371115" y="2366027"/>
            <a:ext cx="61497" cy="259213"/>
            <a:chOff x="4105155" y="2425976"/>
            <a:chExt cx="87230" cy="366430"/>
          </a:xfrm>
        </p:grpSpPr>
        <p:sp>
          <p:nvSpPr>
            <p:cNvPr id="13578" name="Google Shape;13578;p84"/>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79" name="Google Shape;13579;p84"/>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80" name="Google Shape;13580;p84"/>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81" name="Google Shape;13581;p84"/>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82" name="Google Shape;13582;p84"/>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83" name="Google Shape;13583;p84"/>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584" name="Google Shape;13584;p84"/>
          <p:cNvGrpSpPr/>
          <p:nvPr/>
        </p:nvGrpSpPr>
        <p:grpSpPr>
          <a:xfrm>
            <a:off x="4293354" y="2710623"/>
            <a:ext cx="216862" cy="259249"/>
            <a:chOff x="2212927" y="3348897"/>
            <a:chExt cx="307606" cy="366482"/>
          </a:xfrm>
        </p:grpSpPr>
        <p:sp>
          <p:nvSpPr>
            <p:cNvPr id="13585" name="Google Shape;13585;p84"/>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86" name="Google Shape;13586;p84"/>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87" name="Google Shape;13587;p84"/>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88" name="Google Shape;13588;p84"/>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89" name="Google Shape;13589;p84"/>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90" name="Google Shape;13590;p84"/>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91" name="Google Shape;13591;p84"/>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92" name="Google Shape;13592;p84"/>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93" name="Google Shape;13593;p84"/>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94" name="Google Shape;13594;p84"/>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595" name="Google Shape;13595;p84"/>
          <p:cNvGrpSpPr/>
          <p:nvPr/>
        </p:nvGrpSpPr>
        <p:grpSpPr>
          <a:xfrm>
            <a:off x="4265655" y="5372887"/>
            <a:ext cx="261152" cy="185286"/>
            <a:chOff x="7959464" y="2474216"/>
            <a:chExt cx="370428" cy="261926"/>
          </a:xfrm>
        </p:grpSpPr>
        <p:sp>
          <p:nvSpPr>
            <p:cNvPr id="13596" name="Google Shape;13596;p84"/>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97" name="Google Shape;13597;p84"/>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98" name="Google Shape;13598;p84"/>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599" name="Google Shape;13599;p84"/>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00" name="Google Shape;13600;p84"/>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01" name="Google Shape;13601;p84"/>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02" name="Google Shape;13602;p84"/>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03" name="Google Shape;13603;p84"/>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04" name="Google Shape;13604;p84"/>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05" name="Google Shape;13605;p84"/>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06" name="Google Shape;13606;p84"/>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07" name="Google Shape;13607;p84"/>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608" name="Google Shape;13608;p84"/>
          <p:cNvGrpSpPr/>
          <p:nvPr/>
        </p:nvGrpSpPr>
        <p:grpSpPr>
          <a:xfrm>
            <a:off x="4272311" y="5003365"/>
            <a:ext cx="247684" cy="255072"/>
            <a:chOff x="6201923" y="1981514"/>
            <a:chExt cx="351325" cy="360576"/>
          </a:xfrm>
        </p:grpSpPr>
        <p:sp>
          <p:nvSpPr>
            <p:cNvPr id="13609" name="Google Shape;13609;p84"/>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10" name="Google Shape;13610;p84"/>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11" name="Google Shape;13611;p84"/>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12" name="Google Shape;13612;p84"/>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13" name="Google Shape;13613;p84"/>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14" name="Google Shape;13614;p84"/>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15" name="Google Shape;13615;p84"/>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616" name="Google Shape;13616;p84"/>
          <p:cNvGrpSpPr/>
          <p:nvPr/>
        </p:nvGrpSpPr>
        <p:grpSpPr>
          <a:xfrm>
            <a:off x="4269032" y="5715722"/>
            <a:ext cx="254243" cy="168538"/>
            <a:chOff x="6193639" y="3401998"/>
            <a:chExt cx="360628" cy="238250"/>
          </a:xfrm>
        </p:grpSpPr>
        <p:sp>
          <p:nvSpPr>
            <p:cNvPr id="13617" name="Google Shape;13617;p84"/>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18" name="Google Shape;13618;p84"/>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19" name="Google Shape;13619;p84"/>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20" name="Google Shape;13620;p84"/>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21" name="Google Shape;13621;p84"/>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22" name="Google Shape;13622;p84"/>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23" name="Google Shape;13623;p84"/>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24" name="Google Shape;13624;p84"/>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25" name="Google Shape;13625;p84"/>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26" name="Google Shape;13626;p84"/>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27" name="Google Shape;13627;p84"/>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3631"/>
        <p:cNvGrpSpPr/>
        <p:nvPr/>
      </p:nvGrpSpPr>
      <p:grpSpPr>
        <a:xfrm>
          <a:off x="0" y="0"/>
          <a:ext cx="0" cy="0"/>
          <a:chOff x="0" y="0"/>
          <a:chExt cx="0" cy="0"/>
        </a:xfrm>
      </p:grpSpPr>
      <p:sp>
        <p:nvSpPr>
          <p:cNvPr id="13632" name="Google Shape;13632;p85"/>
          <p:cNvSpPr txBox="1">
            <a:spLocks noGrp="1"/>
          </p:cNvSpPr>
          <p:nvPr>
            <p:ph type="title" idx="4294967295"/>
          </p:nvPr>
        </p:nvSpPr>
        <p:spPr>
          <a:xfrm>
            <a:off x="1341892" y="2697448"/>
            <a:ext cx="2631900" cy="3345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chemeClr val="dk1"/>
              </a:buClr>
              <a:buSzPts val="800"/>
              <a:buFont typeface="Arial"/>
              <a:buNone/>
            </a:pPr>
            <a:r>
              <a:rPr lang="en">
                <a:solidFill>
                  <a:schemeClr val="lt1"/>
                </a:solidFill>
                <a:latin typeface="Arial"/>
                <a:ea typeface="Arial"/>
                <a:cs typeface="Arial"/>
                <a:sym typeface="Arial"/>
              </a:rPr>
              <a:t>Nature Icons</a:t>
            </a:r>
            <a:endParaRPr>
              <a:solidFill>
                <a:schemeClr val="lt1"/>
              </a:solidFill>
              <a:latin typeface="Arial"/>
              <a:ea typeface="Arial"/>
              <a:cs typeface="Arial"/>
              <a:sym typeface="Arial"/>
            </a:endParaRPr>
          </a:p>
        </p:txBody>
      </p:sp>
      <p:grpSp>
        <p:nvGrpSpPr>
          <p:cNvPr id="13633" name="Google Shape;13633;p85"/>
          <p:cNvGrpSpPr/>
          <p:nvPr/>
        </p:nvGrpSpPr>
        <p:grpSpPr>
          <a:xfrm>
            <a:off x="3013940" y="4141064"/>
            <a:ext cx="218860" cy="139077"/>
            <a:chOff x="1398582" y="2973490"/>
            <a:chExt cx="371391" cy="235126"/>
          </a:xfrm>
        </p:grpSpPr>
        <p:sp>
          <p:nvSpPr>
            <p:cNvPr id="13634" name="Google Shape;13634;p85"/>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35" name="Google Shape;13635;p85"/>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36" name="Google Shape;13636;p85"/>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37" name="Google Shape;13637;p85"/>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38" name="Google Shape;13638;p85"/>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39" name="Google Shape;13639;p85"/>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40" name="Google Shape;13640;p85"/>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41" name="Google Shape;13641;p85"/>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42" name="Google Shape;13642;p85"/>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43" name="Google Shape;13643;p85"/>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44" name="Google Shape;13644;p85"/>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45" name="Google Shape;13645;p85"/>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46" name="Google Shape;13646;p85"/>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47" name="Google Shape;13647;p85"/>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48" name="Google Shape;13648;p85"/>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649" name="Google Shape;13649;p85"/>
          <p:cNvGrpSpPr/>
          <p:nvPr/>
        </p:nvGrpSpPr>
        <p:grpSpPr>
          <a:xfrm>
            <a:off x="3014263" y="3860400"/>
            <a:ext cx="218119" cy="153475"/>
            <a:chOff x="2493999" y="2550033"/>
            <a:chExt cx="370132" cy="259467"/>
          </a:xfrm>
        </p:grpSpPr>
        <p:sp>
          <p:nvSpPr>
            <p:cNvPr id="13650" name="Google Shape;13650;p85"/>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51" name="Google Shape;13651;p85"/>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52" name="Google Shape;13652;p85"/>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53" name="Google Shape;13653;p85"/>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54" name="Google Shape;13654;p85"/>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55" name="Google Shape;13655;p85"/>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56" name="Google Shape;13656;p85"/>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57" name="Google Shape;13657;p85"/>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58" name="Google Shape;13658;p85"/>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59" name="Google Shape;13659;p85"/>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60" name="Google Shape;13660;p85"/>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61" name="Google Shape;13661;p85"/>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62" name="Google Shape;13662;p85"/>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63" name="Google Shape;13663;p85"/>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64" name="Google Shape;13664;p85"/>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65" name="Google Shape;13665;p85"/>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66" name="Google Shape;13666;p85"/>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67" name="Google Shape;13667;p85"/>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68" name="Google Shape;13668;p85"/>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669" name="Google Shape;13669;p85"/>
          <p:cNvGrpSpPr/>
          <p:nvPr/>
        </p:nvGrpSpPr>
        <p:grpSpPr>
          <a:xfrm>
            <a:off x="3014222" y="3281937"/>
            <a:ext cx="218010" cy="218933"/>
            <a:chOff x="4682526" y="1512217"/>
            <a:chExt cx="369948" cy="370132"/>
          </a:xfrm>
        </p:grpSpPr>
        <p:sp>
          <p:nvSpPr>
            <p:cNvPr id="13670" name="Google Shape;13670;p85"/>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71" name="Google Shape;13671;p85"/>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72" name="Google Shape;13672;p85"/>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73" name="Google Shape;13673;p85"/>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74" name="Google Shape;13674;p85"/>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75" name="Google Shape;13675;p85"/>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76" name="Google Shape;13676;p85"/>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77" name="Google Shape;13677;p85"/>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78" name="Google Shape;13678;p85"/>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79" name="Google Shape;13679;p85"/>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80" name="Google Shape;13680;p85"/>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81" name="Google Shape;13681;p85"/>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82" name="Google Shape;13682;p85"/>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83" name="Google Shape;13683;p85"/>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84" name="Google Shape;13684;p85"/>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685" name="Google Shape;13685;p85"/>
          <p:cNvGrpSpPr/>
          <p:nvPr/>
        </p:nvGrpSpPr>
        <p:grpSpPr>
          <a:xfrm>
            <a:off x="3053379" y="4373454"/>
            <a:ext cx="139410" cy="218917"/>
            <a:chOff x="8038497" y="2906079"/>
            <a:chExt cx="236568" cy="370105"/>
          </a:xfrm>
        </p:grpSpPr>
        <p:sp>
          <p:nvSpPr>
            <p:cNvPr id="13686" name="Google Shape;13686;p85"/>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87" name="Google Shape;13687;p85"/>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88" name="Google Shape;13688;p85"/>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89" name="Google Shape;13689;p85"/>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90" name="Google Shape;13690;p85"/>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91" name="Google Shape;13691;p85"/>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92" name="Google Shape;13692;p85"/>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693" name="Google Shape;13693;p85"/>
          <p:cNvGrpSpPr/>
          <p:nvPr/>
        </p:nvGrpSpPr>
        <p:grpSpPr>
          <a:xfrm>
            <a:off x="3152396" y="4645798"/>
            <a:ext cx="235941" cy="218964"/>
            <a:chOff x="6561931" y="3365261"/>
            <a:chExt cx="400375" cy="370184"/>
          </a:xfrm>
        </p:grpSpPr>
        <p:sp>
          <p:nvSpPr>
            <p:cNvPr id="13694" name="Google Shape;13694;p85"/>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95" name="Google Shape;13695;p85"/>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96" name="Google Shape;13696;p85"/>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97" name="Google Shape;13697;p85"/>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98" name="Google Shape;13698;p85"/>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699" name="Google Shape;13699;p85"/>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00" name="Google Shape;13700;p85"/>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01" name="Google Shape;13701;p85"/>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02" name="Google Shape;13702;p85"/>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03" name="Google Shape;13703;p85"/>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04" name="Google Shape;13704;p85"/>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05" name="Google Shape;13705;p85"/>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706" name="Google Shape;13706;p85"/>
          <p:cNvGrpSpPr/>
          <p:nvPr/>
        </p:nvGrpSpPr>
        <p:grpSpPr>
          <a:xfrm>
            <a:off x="3010853" y="3554220"/>
            <a:ext cx="224842" cy="218902"/>
            <a:chOff x="3592433" y="1980212"/>
            <a:chExt cx="381542" cy="370079"/>
          </a:xfrm>
        </p:grpSpPr>
        <p:sp>
          <p:nvSpPr>
            <p:cNvPr id="13707" name="Google Shape;13707;p85"/>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08" name="Google Shape;13708;p85"/>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09" name="Google Shape;13709;p85"/>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10" name="Google Shape;13710;p85"/>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11" name="Google Shape;13711;p85"/>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12" name="Google Shape;13712;p85"/>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13" name="Google Shape;13713;p85"/>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14" name="Google Shape;13714;p85"/>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15" name="Google Shape;13715;p85"/>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16" name="Google Shape;13716;p85"/>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17" name="Google Shape;13717;p85"/>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18" name="Google Shape;13718;p85"/>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719" name="Google Shape;13719;p85"/>
          <p:cNvGrpSpPr/>
          <p:nvPr/>
        </p:nvGrpSpPr>
        <p:grpSpPr>
          <a:xfrm>
            <a:off x="3964540" y="4104410"/>
            <a:ext cx="233437" cy="212385"/>
            <a:chOff x="3032711" y="2911718"/>
            <a:chExt cx="396125" cy="359062"/>
          </a:xfrm>
        </p:grpSpPr>
        <p:sp>
          <p:nvSpPr>
            <p:cNvPr id="13720" name="Google Shape;13720;p85"/>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21" name="Google Shape;13721;p85"/>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22" name="Google Shape;13722;p85"/>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23" name="Google Shape;13723;p85"/>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24" name="Google Shape;13724;p85"/>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25" name="Google Shape;13725;p85"/>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26" name="Google Shape;13726;p85"/>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27" name="Google Shape;13727;p85"/>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28" name="Google Shape;13728;p85"/>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29" name="Google Shape;13729;p85"/>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30" name="Google Shape;13730;p85"/>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31" name="Google Shape;13731;p85"/>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732" name="Google Shape;13732;p85"/>
          <p:cNvGrpSpPr/>
          <p:nvPr/>
        </p:nvGrpSpPr>
        <p:grpSpPr>
          <a:xfrm>
            <a:off x="3971865" y="3856811"/>
            <a:ext cx="218690" cy="160643"/>
            <a:chOff x="4137047" y="2482176"/>
            <a:chExt cx="371102" cy="271585"/>
          </a:xfrm>
        </p:grpSpPr>
        <p:sp>
          <p:nvSpPr>
            <p:cNvPr id="13733" name="Google Shape;13733;p85"/>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34" name="Google Shape;13734;p85"/>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35" name="Google Shape;13735;p85"/>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36" name="Google Shape;13736;p85"/>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37" name="Google Shape;13737;p85"/>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38" name="Google Shape;13738;p85"/>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39" name="Google Shape;13739;p85"/>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40" name="Google Shape;13740;p85"/>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41" name="Google Shape;13741;p85"/>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42" name="Google Shape;13742;p85"/>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43" name="Google Shape;13743;p85"/>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744" name="Google Shape;13744;p85"/>
          <p:cNvGrpSpPr/>
          <p:nvPr/>
        </p:nvGrpSpPr>
        <p:grpSpPr>
          <a:xfrm>
            <a:off x="3971909" y="3313975"/>
            <a:ext cx="218412" cy="154856"/>
            <a:chOff x="6324130" y="1566303"/>
            <a:chExt cx="370630" cy="261802"/>
          </a:xfrm>
        </p:grpSpPr>
        <p:sp>
          <p:nvSpPr>
            <p:cNvPr id="13745" name="Google Shape;13745;p85"/>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46" name="Google Shape;13746;p85"/>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47" name="Google Shape;13747;p85"/>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48" name="Google Shape;13748;p85"/>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49" name="Google Shape;13749;p85"/>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50" name="Google Shape;13750;p85"/>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51" name="Google Shape;13751;p85"/>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52" name="Google Shape;13752;p85"/>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53" name="Google Shape;13753;p85"/>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54" name="Google Shape;13754;p85"/>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55" name="Google Shape;13755;p85"/>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56" name="Google Shape;13756;p85"/>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57" name="Google Shape;13757;p85"/>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58" name="Google Shape;13758;p85"/>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59" name="Google Shape;13759;p85"/>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60" name="Google Shape;13760;p85"/>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61" name="Google Shape;13761;p85"/>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762" name="Google Shape;13762;p85"/>
          <p:cNvGrpSpPr/>
          <p:nvPr/>
        </p:nvGrpSpPr>
        <p:grpSpPr>
          <a:xfrm>
            <a:off x="3990993" y="4373520"/>
            <a:ext cx="180604" cy="218855"/>
            <a:chOff x="2236106" y="3365392"/>
            <a:chExt cx="306471" cy="370000"/>
          </a:xfrm>
        </p:grpSpPr>
        <p:sp>
          <p:nvSpPr>
            <p:cNvPr id="13763" name="Google Shape;13763;p85"/>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64" name="Google Shape;13764;p85"/>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65" name="Google Shape;13765;p85"/>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66" name="Google Shape;13766;p85"/>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67" name="Google Shape;13767;p85"/>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68" name="Google Shape;13768;p85"/>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69" name="Google Shape;13769;p85"/>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70" name="Google Shape;13770;p85"/>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71" name="Google Shape;13771;p85"/>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72" name="Google Shape;13772;p85"/>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73" name="Google Shape;13773;p85"/>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74" name="Google Shape;13774;p85"/>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75" name="Google Shape;13775;p85"/>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76" name="Google Shape;13776;p85"/>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777" name="Google Shape;13777;p85"/>
          <p:cNvGrpSpPr/>
          <p:nvPr/>
        </p:nvGrpSpPr>
        <p:grpSpPr>
          <a:xfrm>
            <a:off x="3971895" y="3559211"/>
            <a:ext cx="218536" cy="208926"/>
            <a:chOff x="5232280" y="2026587"/>
            <a:chExt cx="370840" cy="353213"/>
          </a:xfrm>
        </p:grpSpPr>
        <p:sp>
          <p:nvSpPr>
            <p:cNvPr id="13778" name="Google Shape;13778;p85"/>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79" name="Google Shape;13779;p85"/>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80" name="Google Shape;13780;p85"/>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81" name="Google Shape;13781;p85"/>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82" name="Google Shape;13782;p85"/>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83" name="Google Shape;13783;p85"/>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84" name="Google Shape;13784;p85"/>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85" name="Google Shape;13785;p85"/>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86" name="Google Shape;13786;p85"/>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87" name="Google Shape;13787;p85"/>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788" name="Google Shape;13788;p85"/>
          <p:cNvGrpSpPr/>
          <p:nvPr/>
        </p:nvGrpSpPr>
        <p:grpSpPr>
          <a:xfrm>
            <a:off x="3326767" y="4102866"/>
            <a:ext cx="220854" cy="215473"/>
            <a:chOff x="1943878" y="2909069"/>
            <a:chExt cx="374774" cy="364282"/>
          </a:xfrm>
        </p:grpSpPr>
        <p:sp>
          <p:nvSpPr>
            <p:cNvPr id="13789" name="Google Shape;13789;p85"/>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90" name="Google Shape;13790;p85"/>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91" name="Google Shape;13791;p85"/>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92" name="Google Shape;13792;p85"/>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93" name="Google Shape;13793;p85"/>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94" name="Google Shape;13794;p85"/>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95" name="Google Shape;13795;p85"/>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96" name="Google Shape;13796;p85"/>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97" name="Google Shape;13797;p85"/>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98" name="Google Shape;13798;p85"/>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799" name="Google Shape;13799;p85"/>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00" name="Google Shape;13800;p85"/>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01" name="Google Shape;13801;p85"/>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02" name="Google Shape;13802;p85"/>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03" name="Google Shape;13803;p85"/>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04" name="Google Shape;13804;p85"/>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05" name="Google Shape;13805;p85"/>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06" name="Google Shape;13806;p85"/>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07" name="Google Shape;13807;p85"/>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08" name="Google Shape;13808;p85"/>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09" name="Google Shape;13809;p85"/>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810" name="Google Shape;13810;p85"/>
          <p:cNvGrpSpPr/>
          <p:nvPr/>
        </p:nvGrpSpPr>
        <p:grpSpPr>
          <a:xfrm>
            <a:off x="3326882" y="3839609"/>
            <a:ext cx="220530" cy="195055"/>
            <a:chOff x="3039662" y="2514780"/>
            <a:chExt cx="374223" cy="329764"/>
          </a:xfrm>
        </p:grpSpPr>
        <p:sp>
          <p:nvSpPr>
            <p:cNvPr id="13811" name="Google Shape;13811;p85"/>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12" name="Google Shape;13812;p85"/>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13" name="Google Shape;13813;p85"/>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14" name="Google Shape;13814;p85"/>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15" name="Google Shape;13815;p85"/>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16" name="Google Shape;13816;p85"/>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17" name="Google Shape;13817;p85"/>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18" name="Google Shape;13818;p85"/>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19" name="Google Shape;13819;p85"/>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20" name="Google Shape;13820;p85"/>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21" name="Google Shape;13821;p85"/>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22" name="Google Shape;13822;p85"/>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23" name="Google Shape;13823;p85"/>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24" name="Google Shape;13824;p85"/>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25" name="Google Shape;13825;p85"/>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26" name="Google Shape;13826;p85"/>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27" name="Google Shape;13827;p85"/>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28" name="Google Shape;13828;p85"/>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829" name="Google Shape;13829;p85"/>
          <p:cNvGrpSpPr/>
          <p:nvPr/>
        </p:nvGrpSpPr>
        <p:grpSpPr>
          <a:xfrm>
            <a:off x="3327993" y="3281937"/>
            <a:ext cx="218119" cy="218933"/>
            <a:chOff x="5229788" y="1512217"/>
            <a:chExt cx="370132" cy="370132"/>
          </a:xfrm>
        </p:grpSpPr>
        <p:sp>
          <p:nvSpPr>
            <p:cNvPr id="13830" name="Google Shape;13830;p85"/>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31" name="Google Shape;13831;p85"/>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32" name="Google Shape;13832;p85"/>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33" name="Google Shape;13833;p85"/>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34" name="Google Shape;13834;p85"/>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35" name="Google Shape;13835;p85"/>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36" name="Google Shape;13836;p85"/>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37" name="Google Shape;13837;p85"/>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38" name="Google Shape;13838;p85"/>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39" name="Google Shape;13839;p85"/>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40" name="Google Shape;13840;p85"/>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41" name="Google Shape;13841;p85"/>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42" name="Google Shape;13842;p85"/>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43" name="Google Shape;13843;p85"/>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44" name="Google Shape;13844;p85"/>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45" name="Google Shape;13845;p85"/>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46" name="Google Shape;13846;p85"/>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847" name="Google Shape;13847;p85"/>
          <p:cNvGrpSpPr/>
          <p:nvPr/>
        </p:nvGrpSpPr>
        <p:grpSpPr>
          <a:xfrm>
            <a:off x="3340329" y="4373473"/>
            <a:ext cx="193804" cy="218948"/>
            <a:chOff x="1128072" y="3365261"/>
            <a:chExt cx="328872" cy="370158"/>
          </a:xfrm>
        </p:grpSpPr>
        <p:sp>
          <p:nvSpPr>
            <p:cNvPr id="13848" name="Google Shape;13848;p85"/>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49" name="Google Shape;13849;p85"/>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50" name="Google Shape;13850;p85"/>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51" name="Google Shape;13851;p85"/>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52" name="Google Shape;13852;p85"/>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53" name="Google Shape;13853;p85"/>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54" name="Google Shape;13854;p85"/>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55" name="Google Shape;13855;p85"/>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56" name="Google Shape;13856;p85"/>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57" name="Google Shape;13857;p85"/>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58" name="Google Shape;13858;p85"/>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59" name="Google Shape;13859;p85"/>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60" name="Google Shape;13860;p85"/>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61" name="Google Shape;13861;p85"/>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62" name="Google Shape;13862;p85"/>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63" name="Google Shape;13863;p85"/>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64" name="Google Shape;13864;p85"/>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65" name="Google Shape;13865;p85"/>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66" name="Google Shape;13866;p85"/>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67" name="Google Shape;13867;p85"/>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68" name="Google Shape;13868;p85"/>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69" name="Google Shape;13869;p85"/>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70" name="Google Shape;13870;p85"/>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71" name="Google Shape;13871;p85"/>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72" name="Google Shape;13872;p85"/>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73" name="Google Shape;13873;p85"/>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74" name="Google Shape;13874;p85"/>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75" name="Google Shape;13875;p85"/>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76" name="Google Shape;13876;p85"/>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77" name="Google Shape;13877;p85"/>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78" name="Google Shape;13878;p85"/>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79" name="Google Shape;13879;p85"/>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80" name="Google Shape;13880;p85"/>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81" name="Google Shape;13881;p85"/>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82" name="Google Shape;13882;p85"/>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83" name="Google Shape;13883;p85"/>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84" name="Google Shape;13884;p85"/>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85" name="Google Shape;13885;p85"/>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86" name="Google Shape;13886;p85"/>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87" name="Google Shape;13887;p85"/>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88" name="Google Shape;13888;p85"/>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89" name="Google Shape;13889;p85"/>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90" name="Google Shape;13890;p85"/>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91" name="Google Shape;13891;p85"/>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892" name="Google Shape;13892;p85"/>
          <p:cNvGrpSpPr/>
          <p:nvPr/>
        </p:nvGrpSpPr>
        <p:grpSpPr>
          <a:xfrm>
            <a:off x="3466213" y="4645798"/>
            <a:ext cx="235956" cy="218964"/>
            <a:chOff x="7110427" y="3365261"/>
            <a:chExt cx="400401" cy="370184"/>
          </a:xfrm>
        </p:grpSpPr>
        <p:sp>
          <p:nvSpPr>
            <p:cNvPr id="13893" name="Google Shape;13893;p85"/>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94" name="Google Shape;13894;p85"/>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95" name="Google Shape;13895;p85"/>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96" name="Google Shape;13896;p85"/>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97" name="Google Shape;13897;p85"/>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98" name="Google Shape;13898;p85"/>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899" name="Google Shape;13899;p85"/>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900" name="Google Shape;13900;p85"/>
          <p:cNvGrpSpPr/>
          <p:nvPr/>
        </p:nvGrpSpPr>
        <p:grpSpPr>
          <a:xfrm>
            <a:off x="3327105" y="3597659"/>
            <a:ext cx="219989" cy="132033"/>
            <a:chOff x="4136679" y="2115323"/>
            <a:chExt cx="373305" cy="223217"/>
          </a:xfrm>
        </p:grpSpPr>
        <p:sp>
          <p:nvSpPr>
            <p:cNvPr id="13901" name="Google Shape;13901;p85"/>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02" name="Google Shape;13902;p85"/>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03" name="Google Shape;13903;p85"/>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04" name="Google Shape;13904;p85"/>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05" name="Google Shape;13905;p85"/>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06" name="Google Shape;13906;p85"/>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07" name="Google Shape;13907;p85"/>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08" name="Google Shape;13908;p85"/>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09" name="Google Shape;13909;p85"/>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10" name="Google Shape;13910;p85"/>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911" name="Google Shape;13911;p85"/>
          <p:cNvGrpSpPr/>
          <p:nvPr/>
        </p:nvGrpSpPr>
        <p:grpSpPr>
          <a:xfrm>
            <a:off x="3648601" y="4113548"/>
            <a:ext cx="218119" cy="194109"/>
            <a:chOff x="2493999" y="2927037"/>
            <a:chExt cx="370132" cy="328164"/>
          </a:xfrm>
        </p:grpSpPr>
        <p:sp>
          <p:nvSpPr>
            <p:cNvPr id="13912" name="Google Shape;13912;p85"/>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13" name="Google Shape;13913;p85"/>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14" name="Google Shape;13914;p85"/>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15" name="Google Shape;13915;p85"/>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16" name="Google Shape;13916;p85"/>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17" name="Google Shape;13917;p85"/>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18" name="Google Shape;13918;p85"/>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19" name="Google Shape;13919;p85"/>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20" name="Google Shape;13920;p85"/>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21" name="Google Shape;13921;p85"/>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22" name="Google Shape;13922;p85"/>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23" name="Google Shape;13923;p85"/>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924" name="Google Shape;13924;p85"/>
          <p:cNvGrpSpPr/>
          <p:nvPr/>
        </p:nvGrpSpPr>
        <p:grpSpPr>
          <a:xfrm>
            <a:off x="3641621" y="3827681"/>
            <a:ext cx="231984" cy="218902"/>
            <a:chOff x="3577849" y="2432942"/>
            <a:chExt cx="393660" cy="370079"/>
          </a:xfrm>
        </p:grpSpPr>
        <p:sp>
          <p:nvSpPr>
            <p:cNvPr id="13925" name="Google Shape;13925;p85"/>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26" name="Google Shape;13926;p85"/>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27" name="Google Shape;13927;p85"/>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28" name="Google Shape;13928;p85"/>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29" name="Google Shape;13929;p85"/>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30" name="Google Shape;13930;p85"/>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31" name="Google Shape;13931;p85"/>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32" name="Google Shape;13932;p85"/>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33" name="Google Shape;13933;p85"/>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34" name="Google Shape;13934;p85"/>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935" name="Google Shape;13935;p85"/>
          <p:cNvGrpSpPr/>
          <p:nvPr/>
        </p:nvGrpSpPr>
        <p:grpSpPr>
          <a:xfrm>
            <a:off x="3648242" y="3283705"/>
            <a:ext cx="218551" cy="215395"/>
            <a:chOff x="5776868" y="1515181"/>
            <a:chExt cx="370866" cy="364151"/>
          </a:xfrm>
        </p:grpSpPr>
        <p:sp>
          <p:nvSpPr>
            <p:cNvPr id="13936" name="Google Shape;13936;p85"/>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37" name="Google Shape;13937;p85"/>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38" name="Google Shape;13938;p85"/>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39" name="Google Shape;13939;p85"/>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40" name="Google Shape;13940;p85"/>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41" name="Google Shape;13941;p85"/>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42" name="Google Shape;13942;p85"/>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43" name="Google Shape;13943;p85"/>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44" name="Google Shape;13944;p85"/>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45" name="Google Shape;13945;p85"/>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46" name="Google Shape;13946;p85"/>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47" name="Google Shape;13947;p85"/>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48" name="Google Shape;13948;p85"/>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49" name="Google Shape;13949;p85"/>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50" name="Google Shape;13950;p85"/>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51" name="Google Shape;13951;p85"/>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52" name="Google Shape;13952;p85"/>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953" name="Google Shape;13953;p85"/>
          <p:cNvGrpSpPr/>
          <p:nvPr/>
        </p:nvGrpSpPr>
        <p:grpSpPr>
          <a:xfrm>
            <a:off x="3674884" y="4373473"/>
            <a:ext cx="165625" cy="218948"/>
            <a:chOff x="1699703" y="3365261"/>
            <a:chExt cx="281054" cy="370158"/>
          </a:xfrm>
        </p:grpSpPr>
        <p:sp>
          <p:nvSpPr>
            <p:cNvPr id="13954" name="Google Shape;13954;p85"/>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55" name="Google Shape;13955;p85"/>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56" name="Google Shape;13956;p85"/>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57" name="Google Shape;13957;p85"/>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58" name="Google Shape;13958;p85"/>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59" name="Google Shape;13959;p85"/>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60" name="Google Shape;13960;p85"/>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61" name="Google Shape;13961;p85"/>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62" name="Google Shape;13962;p85"/>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63" name="Google Shape;13963;p85"/>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64" name="Google Shape;13964;p85"/>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65" name="Google Shape;13965;p85"/>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66" name="Google Shape;13966;p85"/>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967" name="Google Shape;13967;p85"/>
          <p:cNvGrpSpPr/>
          <p:nvPr/>
        </p:nvGrpSpPr>
        <p:grpSpPr>
          <a:xfrm>
            <a:off x="3786687" y="4645814"/>
            <a:ext cx="235941" cy="218933"/>
            <a:chOff x="7658949" y="3363137"/>
            <a:chExt cx="400375" cy="370132"/>
          </a:xfrm>
        </p:grpSpPr>
        <p:sp>
          <p:nvSpPr>
            <p:cNvPr id="13968" name="Google Shape;13968;p85"/>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69" name="Google Shape;13969;p85"/>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70" name="Google Shape;13970;p85"/>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71" name="Google Shape;13971;p85"/>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72" name="Google Shape;13972;p85"/>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973" name="Google Shape;13973;p85"/>
          <p:cNvGrpSpPr/>
          <p:nvPr/>
        </p:nvGrpSpPr>
        <p:grpSpPr>
          <a:xfrm>
            <a:off x="3647146" y="3581120"/>
            <a:ext cx="220839" cy="165111"/>
            <a:chOff x="4684309" y="2087493"/>
            <a:chExt cx="374748" cy="279140"/>
          </a:xfrm>
        </p:grpSpPr>
        <p:sp>
          <p:nvSpPr>
            <p:cNvPr id="13974" name="Google Shape;13974;p85"/>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75" name="Google Shape;13975;p85"/>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76" name="Google Shape;13976;p85"/>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77" name="Google Shape;13977;p85"/>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78" name="Google Shape;13978;p85"/>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79" name="Google Shape;13979;p85"/>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80" name="Google Shape;13980;p85"/>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81" name="Google Shape;13981;p85"/>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82" name="Google Shape;13982;p85"/>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83" name="Google Shape;13983;p85"/>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84" name="Google Shape;13984;p85"/>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85" name="Google Shape;13985;p85"/>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986" name="Google Shape;13986;p85"/>
          <p:cNvGrpSpPr/>
          <p:nvPr/>
        </p:nvGrpSpPr>
        <p:grpSpPr>
          <a:xfrm>
            <a:off x="1463535" y="4108749"/>
            <a:ext cx="218134" cy="203635"/>
            <a:chOff x="6328222" y="2445847"/>
            <a:chExt cx="370158" cy="344269"/>
          </a:xfrm>
        </p:grpSpPr>
        <p:sp>
          <p:nvSpPr>
            <p:cNvPr id="13987" name="Google Shape;13987;p85"/>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88" name="Google Shape;13988;p85"/>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89" name="Google Shape;13989;p85"/>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90" name="Google Shape;13990;p85"/>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91" name="Google Shape;13991;p85"/>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92" name="Google Shape;13992;p85"/>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93" name="Google Shape;13993;p85"/>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94" name="Google Shape;13994;p85"/>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3995" name="Google Shape;13995;p85"/>
          <p:cNvGrpSpPr/>
          <p:nvPr/>
        </p:nvGrpSpPr>
        <p:grpSpPr>
          <a:xfrm>
            <a:off x="1462707" y="3827647"/>
            <a:ext cx="219695" cy="218902"/>
            <a:chOff x="7422407" y="1980107"/>
            <a:chExt cx="372807" cy="370079"/>
          </a:xfrm>
        </p:grpSpPr>
        <p:sp>
          <p:nvSpPr>
            <p:cNvPr id="13996" name="Google Shape;13996;p85"/>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97" name="Google Shape;13997;p85"/>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98" name="Google Shape;13998;p85"/>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3999" name="Google Shape;13999;p85"/>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00" name="Google Shape;14000;p85"/>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01" name="Google Shape;14001;p85"/>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02" name="Google Shape;14002;p85"/>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03" name="Google Shape;14003;p85"/>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04" name="Google Shape;14004;p85"/>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05" name="Google Shape;14005;p85"/>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06" name="Google Shape;14006;p85"/>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07" name="Google Shape;14007;p85"/>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08" name="Google Shape;14008;p85"/>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009" name="Google Shape;14009;p85"/>
          <p:cNvGrpSpPr/>
          <p:nvPr/>
        </p:nvGrpSpPr>
        <p:grpSpPr>
          <a:xfrm>
            <a:off x="1456708" y="3281945"/>
            <a:ext cx="232169" cy="218917"/>
            <a:chOff x="1933569" y="1512243"/>
            <a:chExt cx="393975" cy="370105"/>
          </a:xfrm>
        </p:grpSpPr>
        <p:sp>
          <p:nvSpPr>
            <p:cNvPr id="14010" name="Google Shape;14010;p85"/>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11" name="Google Shape;14011;p85"/>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12" name="Google Shape;14012;p85"/>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13" name="Google Shape;14013;p85"/>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14" name="Google Shape;14014;p85"/>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15" name="Google Shape;14015;p85"/>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16" name="Google Shape;14016;p85"/>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17" name="Google Shape;14017;p85"/>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18" name="Google Shape;14018;p85"/>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19" name="Google Shape;14019;p85"/>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20" name="Google Shape;14020;p85"/>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21" name="Google Shape;14021;p85"/>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22" name="Google Shape;14022;p85"/>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23" name="Google Shape;14023;p85"/>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24" name="Google Shape;14024;p85"/>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25" name="Google Shape;14025;p85"/>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26" name="Google Shape;14026;p85"/>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27" name="Google Shape;14027;p85"/>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28" name="Google Shape;14028;p85"/>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29" name="Google Shape;14029;p85"/>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30" name="Google Shape;14030;p85"/>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31" name="Google Shape;14031;p85"/>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32" name="Google Shape;14032;p85"/>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33" name="Google Shape;14033;p85"/>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34" name="Google Shape;14034;p85"/>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35" name="Google Shape;14035;p85"/>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36" name="Google Shape;14036;p85"/>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37" name="Google Shape;14037;p85"/>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038" name="Google Shape;14038;p85"/>
          <p:cNvGrpSpPr/>
          <p:nvPr/>
        </p:nvGrpSpPr>
        <p:grpSpPr>
          <a:xfrm>
            <a:off x="1471628" y="4373461"/>
            <a:ext cx="202043" cy="218902"/>
            <a:chOff x="5246366" y="2906105"/>
            <a:chExt cx="342852" cy="370079"/>
          </a:xfrm>
        </p:grpSpPr>
        <p:sp>
          <p:nvSpPr>
            <p:cNvPr id="14039" name="Google Shape;14039;p85"/>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40" name="Google Shape;14040;p85"/>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41" name="Google Shape;14041;p85"/>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42" name="Google Shape;14042;p85"/>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43" name="Google Shape;14043;p85"/>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44" name="Google Shape;14044;p85"/>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045" name="Google Shape;14045;p85"/>
          <p:cNvGrpSpPr/>
          <p:nvPr/>
        </p:nvGrpSpPr>
        <p:grpSpPr>
          <a:xfrm>
            <a:off x="1632992" y="4645775"/>
            <a:ext cx="173880" cy="219010"/>
            <a:chOff x="3882511" y="3365156"/>
            <a:chExt cx="295061" cy="370263"/>
          </a:xfrm>
        </p:grpSpPr>
        <p:sp>
          <p:nvSpPr>
            <p:cNvPr id="14046" name="Google Shape;14046;p85"/>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47" name="Google Shape;14047;p85"/>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48" name="Google Shape;14048;p85"/>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49" name="Google Shape;14049;p85"/>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50" name="Google Shape;14050;p85"/>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051" name="Google Shape;14051;p85"/>
          <p:cNvGrpSpPr/>
          <p:nvPr/>
        </p:nvGrpSpPr>
        <p:grpSpPr>
          <a:xfrm>
            <a:off x="1477870" y="3554197"/>
            <a:ext cx="189940" cy="218948"/>
            <a:chOff x="874612" y="1980134"/>
            <a:chExt cx="322314" cy="370158"/>
          </a:xfrm>
        </p:grpSpPr>
        <p:sp>
          <p:nvSpPr>
            <p:cNvPr id="14052" name="Google Shape;14052;p85"/>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53" name="Google Shape;14053;p85"/>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54" name="Google Shape;14054;p85"/>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55" name="Google Shape;14055;p85"/>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56" name="Google Shape;14056;p85"/>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57" name="Google Shape;14057;p85"/>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58" name="Google Shape;14058;p85"/>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59" name="Google Shape;14059;p85"/>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60" name="Google Shape;14060;p85"/>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61" name="Google Shape;14061;p85"/>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62" name="Google Shape;14062;p85"/>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63" name="Google Shape;14063;p85"/>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64" name="Google Shape;14064;p85"/>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65" name="Google Shape;14065;p85"/>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66" name="Google Shape;14066;p85"/>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67" name="Google Shape;14067;p85"/>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68" name="Google Shape;14068;p85"/>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069" name="Google Shape;14069;p85"/>
          <p:cNvGrpSpPr/>
          <p:nvPr/>
        </p:nvGrpSpPr>
        <p:grpSpPr>
          <a:xfrm>
            <a:off x="828087" y="4101084"/>
            <a:ext cx="207221" cy="218964"/>
            <a:chOff x="5249540" y="2432942"/>
            <a:chExt cx="351639" cy="370184"/>
          </a:xfrm>
        </p:grpSpPr>
        <p:sp>
          <p:nvSpPr>
            <p:cNvPr id="14070" name="Google Shape;14070;p85"/>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71" name="Google Shape;14071;p85"/>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72" name="Google Shape;14072;p85"/>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73" name="Google Shape;14073;p85"/>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74" name="Google Shape;14074;p85"/>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75" name="Google Shape;14075;p85"/>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76" name="Google Shape;14076;p85"/>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077" name="Google Shape;14077;p85"/>
          <p:cNvGrpSpPr/>
          <p:nvPr/>
        </p:nvGrpSpPr>
        <p:grpSpPr>
          <a:xfrm>
            <a:off x="822011" y="3850154"/>
            <a:ext cx="219278" cy="173893"/>
            <a:chOff x="6328222" y="2056306"/>
            <a:chExt cx="372099" cy="293986"/>
          </a:xfrm>
        </p:grpSpPr>
        <p:sp>
          <p:nvSpPr>
            <p:cNvPr id="14078" name="Google Shape;14078;p85"/>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79" name="Google Shape;14079;p85"/>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80" name="Google Shape;14080;p85"/>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81" name="Google Shape;14081;p85"/>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82" name="Google Shape;14082;p85"/>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83" name="Google Shape;14083;p85"/>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84" name="Google Shape;14084;p85"/>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85" name="Google Shape;14085;p85"/>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86" name="Google Shape;14086;p85"/>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087" name="Google Shape;14087;p85"/>
          <p:cNvGrpSpPr/>
          <p:nvPr/>
        </p:nvGrpSpPr>
        <p:grpSpPr>
          <a:xfrm>
            <a:off x="822829" y="3281937"/>
            <a:ext cx="218119" cy="218933"/>
            <a:chOff x="850795" y="1512217"/>
            <a:chExt cx="370132" cy="370132"/>
          </a:xfrm>
        </p:grpSpPr>
        <p:sp>
          <p:nvSpPr>
            <p:cNvPr id="14088" name="Google Shape;14088;p85"/>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89" name="Google Shape;14089;p85"/>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90" name="Google Shape;14090;p85"/>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91" name="Google Shape;14091;p85"/>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92" name="Google Shape;14092;p85"/>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93" name="Google Shape;14093;p85"/>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94" name="Google Shape;14094;p85"/>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95" name="Google Shape;14095;p85"/>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96" name="Google Shape;14096;p85"/>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97" name="Google Shape;14097;p85"/>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98" name="Google Shape;14098;p85"/>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099" name="Google Shape;14099;p85"/>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00" name="Google Shape;14100;p85"/>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01" name="Google Shape;14101;p85"/>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02" name="Google Shape;14102;p85"/>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03" name="Google Shape;14103;p85"/>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04" name="Google Shape;14104;p85"/>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05" name="Google Shape;14105;p85"/>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106" name="Google Shape;14106;p85"/>
          <p:cNvGrpSpPr/>
          <p:nvPr/>
        </p:nvGrpSpPr>
        <p:grpSpPr>
          <a:xfrm>
            <a:off x="821535" y="4373430"/>
            <a:ext cx="220422" cy="218964"/>
            <a:chOff x="4135263" y="2906184"/>
            <a:chExt cx="374040" cy="370184"/>
          </a:xfrm>
        </p:grpSpPr>
        <p:sp>
          <p:nvSpPr>
            <p:cNvPr id="14107" name="Google Shape;14107;p85"/>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08" name="Google Shape;14108;p85"/>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09" name="Google Shape;14109;p85"/>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110" name="Google Shape;14110;p85"/>
          <p:cNvGrpSpPr/>
          <p:nvPr/>
        </p:nvGrpSpPr>
        <p:grpSpPr>
          <a:xfrm>
            <a:off x="821647" y="3554890"/>
            <a:ext cx="219912" cy="217490"/>
            <a:chOff x="7417764" y="1513397"/>
            <a:chExt cx="373174" cy="367692"/>
          </a:xfrm>
        </p:grpSpPr>
        <p:sp>
          <p:nvSpPr>
            <p:cNvPr id="14111" name="Google Shape;14111;p85"/>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12" name="Google Shape;14112;p85"/>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13" name="Google Shape;14113;p85"/>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14" name="Google Shape;14114;p85"/>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15" name="Google Shape;14115;p85"/>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16" name="Google Shape;14116;p85"/>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17" name="Google Shape;14117;p85"/>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18" name="Google Shape;14118;p85"/>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19" name="Google Shape;14119;p85"/>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20" name="Google Shape;14120;p85"/>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21" name="Google Shape;14121;p85"/>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22" name="Google Shape;14122;p85"/>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23" name="Google Shape;14123;p85"/>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24" name="Google Shape;14124;p85"/>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25" name="Google Shape;14125;p85"/>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26" name="Google Shape;14126;p85"/>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27" name="Google Shape;14127;p85"/>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28" name="Google Shape;14128;p85"/>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29" name="Google Shape;14129;p85"/>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130" name="Google Shape;14130;p85"/>
          <p:cNvGrpSpPr/>
          <p:nvPr/>
        </p:nvGrpSpPr>
        <p:grpSpPr>
          <a:xfrm>
            <a:off x="2091402" y="4119555"/>
            <a:ext cx="219247" cy="182023"/>
            <a:chOff x="7423823" y="2464077"/>
            <a:chExt cx="372046" cy="307730"/>
          </a:xfrm>
        </p:grpSpPr>
        <p:sp>
          <p:nvSpPr>
            <p:cNvPr id="14131" name="Google Shape;14131;p85"/>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32" name="Google Shape;14132;p85"/>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33" name="Google Shape;14133;p85"/>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34" name="Google Shape;14134;p85"/>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35" name="Google Shape;14135;p85"/>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36" name="Google Shape;14136;p85"/>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37" name="Google Shape;14137;p85"/>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38" name="Google Shape;14138;p85"/>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39" name="Google Shape;14139;p85"/>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40" name="Google Shape;14140;p85"/>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41" name="Google Shape;14141;p85"/>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42" name="Google Shape;14142;p85"/>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43" name="Google Shape;14143;p85"/>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144" name="Google Shape;14144;p85"/>
          <p:cNvGrpSpPr/>
          <p:nvPr/>
        </p:nvGrpSpPr>
        <p:grpSpPr>
          <a:xfrm>
            <a:off x="2091920" y="3828814"/>
            <a:ext cx="218783" cy="216637"/>
            <a:chOff x="849667" y="2434883"/>
            <a:chExt cx="371259" cy="366249"/>
          </a:xfrm>
        </p:grpSpPr>
        <p:sp>
          <p:nvSpPr>
            <p:cNvPr id="14145" name="Google Shape;14145;p85"/>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46" name="Google Shape;14146;p85"/>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47" name="Google Shape;14147;p85"/>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48" name="Google Shape;14148;p85"/>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49" name="Google Shape;14149;p85"/>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50" name="Google Shape;14150;p85"/>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51" name="Google Shape;14151;p85"/>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52" name="Google Shape;14152;p85"/>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53" name="Google Shape;14153;p85"/>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54" name="Google Shape;14154;p85"/>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55" name="Google Shape;14155;p85"/>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56" name="Google Shape;14156;p85"/>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57" name="Google Shape;14157;p85"/>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158" name="Google Shape;14158;p85"/>
          <p:cNvGrpSpPr/>
          <p:nvPr/>
        </p:nvGrpSpPr>
        <p:grpSpPr>
          <a:xfrm>
            <a:off x="2090580" y="3297925"/>
            <a:ext cx="221272" cy="186956"/>
            <a:chOff x="3038403" y="1539234"/>
            <a:chExt cx="375482" cy="316072"/>
          </a:xfrm>
        </p:grpSpPr>
        <p:sp>
          <p:nvSpPr>
            <p:cNvPr id="14159" name="Google Shape;14159;p8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nvGrpSpPr>
            <p:cNvPr id="14160" name="Google Shape;14160;p85"/>
            <p:cNvGrpSpPr/>
            <p:nvPr/>
          </p:nvGrpSpPr>
          <p:grpSpPr>
            <a:xfrm>
              <a:off x="3038403" y="1539234"/>
              <a:ext cx="375482" cy="316072"/>
              <a:chOff x="3038403" y="1539234"/>
              <a:chExt cx="375482" cy="316072"/>
            </a:xfrm>
          </p:grpSpPr>
          <p:sp>
            <p:nvSpPr>
              <p:cNvPr id="14161" name="Google Shape;14161;p85"/>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62" name="Google Shape;14162;p85"/>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63" name="Google Shape;14163;p85"/>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64" name="Google Shape;14164;p85"/>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65" name="Google Shape;14165;p85"/>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66" name="Google Shape;14166;p85"/>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67" name="Google Shape;14167;p85"/>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68" name="Google Shape;14168;p85"/>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69" name="Google Shape;14169;p85"/>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grpSp>
        <p:nvGrpSpPr>
          <p:cNvPr id="14170" name="Google Shape;14170;p85"/>
          <p:cNvGrpSpPr/>
          <p:nvPr/>
        </p:nvGrpSpPr>
        <p:grpSpPr>
          <a:xfrm>
            <a:off x="2094750" y="4373430"/>
            <a:ext cx="212647" cy="218964"/>
            <a:chOff x="6332865" y="2906131"/>
            <a:chExt cx="360846" cy="370184"/>
          </a:xfrm>
        </p:grpSpPr>
        <p:sp>
          <p:nvSpPr>
            <p:cNvPr id="14171" name="Google Shape;14171;p85"/>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72" name="Google Shape;14172;p85"/>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73" name="Google Shape;14173;p85"/>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74" name="Google Shape;14174;p85"/>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75" name="Google Shape;14175;p85"/>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76" name="Google Shape;14176;p85"/>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77" name="Google Shape;14177;p85"/>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78" name="Google Shape;14178;p85"/>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79" name="Google Shape;14179;p85"/>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80" name="Google Shape;14180;p85"/>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81" name="Google Shape;14181;p85"/>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182" name="Google Shape;14182;p85"/>
          <p:cNvGrpSpPr/>
          <p:nvPr/>
        </p:nvGrpSpPr>
        <p:grpSpPr>
          <a:xfrm>
            <a:off x="2239296" y="4656434"/>
            <a:ext cx="218119" cy="197693"/>
            <a:chOff x="4946819" y="3383229"/>
            <a:chExt cx="370132" cy="334223"/>
          </a:xfrm>
        </p:grpSpPr>
        <p:sp>
          <p:nvSpPr>
            <p:cNvPr id="14183" name="Google Shape;14183;p85"/>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84" name="Google Shape;14184;p85"/>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85" name="Google Shape;14185;p85"/>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86" name="Google Shape;14186;p85"/>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87" name="Google Shape;14187;p85"/>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88" name="Google Shape;14188;p85"/>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89" name="Google Shape;14189;p85"/>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90" name="Google Shape;14190;p85"/>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91" name="Google Shape;14191;p85"/>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192" name="Google Shape;14192;p85"/>
          <p:cNvGrpSpPr/>
          <p:nvPr/>
        </p:nvGrpSpPr>
        <p:grpSpPr>
          <a:xfrm>
            <a:off x="2089793" y="3557587"/>
            <a:ext cx="222941" cy="212168"/>
            <a:chOff x="1942120" y="1985852"/>
            <a:chExt cx="378315" cy="358695"/>
          </a:xfrm>
        </p:grpSpPr>
        <p:sp>
          <p:nvSpPr>
            <p:cNvPr id="14193" name="Google Shape;14193;p85"/>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94" name="Google Shape;14194;p85"/>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95" name="Google Shape;14195;p85"/>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96" name="Google Shape;14196;p85"/>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97" name="Google Shape;14197;p85"/>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98" name="Google Shape;14198;p85"/>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199" name="Google Shape;14199;p85"/>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00" name="Google Shape;14200;p85"/>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01" name="Google Shape;14201;p85"/>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02" name="Google Shape;14202;p85"/>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03" name="Google Shape;14203;p85"/>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04" name="Google Shape;14204;p85"/>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05" name="Google Shape;14205;p85"/>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06" name="Google Shape;14206;p85"/>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07" name="Google Shape;14207;p85"/>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08" name="Google Shape;14208;p85"/>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09" name="Google Shape;14209;p85"/>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10" name="Google Shape;14210;p85"/>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11" name="Google Shape;14211;p85"/>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12" name="Google Shape;14212;p85"/>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213" name="Google Shape;14213;p85"/>
          <p:cNvGrpSpPr/>
          <p:nvPr/>
        </p:nvGrpSpPr>
        <p:grpSpPr>
          <a:xfrm>
            <a:off x="2396228" y="4102520"/>
            <a:ext cx="223668" cy="216094"/>
            <a:chOff x="7968961" y="2435329"/>
            <a:chExt cx="379548" cy="365331"/>
          </a:xfrm>
        </p:grpSpPr>
        <p:sp>
          <p:nvSpPr>
            <p:cNvPr id="14214" name="Google Shape;14214;p85"/>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15" name="Google Shape;14215;p85"/>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16" name="Google Shape;14216;p85"/>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17" name="Google Shape;14217;p85"/>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18" name="Google Shape;14218;p85"/>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19" name="Google Shape;14219;p85"/>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220" name="Google Shape;14220;p85"/>
          <p:cNvGrpSpPr/>
          <p:nvPr/>
        </p:nvGrpSpPr>
        <p:grpSpPr>
          <a:xfrm>
            <a:off x="2401011" y="3826463"/>
            <a:ext cx="214672" cy="221338"/>
            <a:chOff x="1401415" y="2429218"/>
            <a:chExt cx="364282" cy="374197"/>
          </a:xfrm>
        </p:grpSpPr>
        <p:sp>
          <p:nvSpPr>
            <p:cNvPr id="14221" name="Google Shape;14221;p85"/>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22" name="Google Shape;14222;p85"/>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23" name="Google Shape;14223;p85"/>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24" name="Google Shape;14224;p85"/>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25" name="Google Shape;14225;p85"/>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26" name="Google Shape;14226;p85"/>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27" name="Google Shape;14227;p85"/>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28" name="Google Shape;14228;p85"/>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29" name="Google Shape;14229;p85"/>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30" name="Google Shape;14230;p85"/>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31" name="Google Shape;14231;p85"/>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32" name="Google Shape;14232;p85"/>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33" name="Google Shape;14233;p85"/>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34" name="Google Shape;14234;p85"/>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35" name="Google Shape;14235;p85"/>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236" name="Google Shape;14236;p85"/>
          <p:cNvGrpSpPr/>
          <p:nvPr/>
        </p:nvGrpSpPr>
        <p:grpSpPr>
          <a:xfrm>
            <a:off x="2398930" y="3288507"/>
            <a:ext cx="218644" cy="205792"/>
            <a:chOff x="3586925" y="1523286"/>
            <a:chExt cx="371023" cy="347915"/>
          </a:xfrm>
        </p:grpSpPr>
        <p:sp>
          <p:nvSpPr>
            <p:cNvPr id="14237" name="Google Shape;14237;p85"/>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38" name="Google Shape;14238;p85"/>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39" name="Google Shape;14239;p85"/>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40" name="Google Shape;14240;p85"/>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41" name="Google Shape;14241;p85"/>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42" name="Google Shape;14242;p85"/>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43" name="Google Shape;14243;p85"/>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44" name="Google Shape;14244;p85"/>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45" name="Google Shape;14245;p85"/>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46" name="Google Shape;14246;p85"/>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47" name="Google Shape;14247;p85"/>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48" name="Google Shape;14248;p85"/>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49" name="Google Shape;14249;p85"/>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50" name="Google Shape;14250;p85"/>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51" name="Google Shape;14251;p85"/>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52" name="Google Shape;14252;p85"/>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53" name="Google Shape;14253;p85"/>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54" name="Google Shape;14254;p85"/>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55" name="Google Shape;14255;p85"/>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256" name="Google Shape;14256;p85"/>
          <p:cNvGrpSpPr/>
          <p:nvPr/>
        </p:nvGrpSpPr>
        <p:grpSpPr>
          <a:xfrm>
            <a:off x="2422738" y="4373368"/>
            <a:ext cx="170742" cy="219088"/>
            <a:chOff x="6916141" y="2906184"/>
            <a:chExt cx="289737" cy="370394"/>
          </a:xfrm>
        </p:grpSpPr>
        <p:sp>
          <p:nvSpPr>
            <p:cNvPr id="14257" name="Google Shape;14257;p85"/>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58" name="Google Shape;14258;p85"/>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59" name="Google Shape;14259;p85"/>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60" name="Google Shape;14260;p85"/>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61" name="Google Shape;14261;p85"/>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62" name="Google Shape;14262;p85"/>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63" name="Google Shape;14263;p85"/>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64" name="Google Shape;14264;p85"/>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65" name="Google Shape;14265;p85"/>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66" name="Google Shape;14266;p85"/>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67" name="Google Shape;14267;p85"/>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68" name="Google Shape;14268;p85"/>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69" name="Google Shape;14269;p85"/>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70" name="Google Shape;14270;p85"/>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71" name="Google Shape;14271;p85"/>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72" name="Google Shape;14272;p85"/>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73" name="Google Shape;14273;p85"/>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74" name="Google Shape;14274;p85"/>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75" name="Google Shape;14275;p85"/>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76" name="Google Shape;14276;p85"/>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77" name="Google Shape;14277;p85"/>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278" name="Google Shape;14278;p85"/>
          <p:cNvGrpSpPr/>
          <p:nvPr/>
        </p:nvGrpSpPr>
        <p:grpSpPr>
          <a:xfrm>
            <a:off x="2544802" y="4657799"/>
            <a:ext cx="221179" cy="194962"/>
            <a:chOff x="5492823" y="3385563"/>
            <a:chExt cx="375325" cy="329606"/>
          </a:xfrm>
        </p:grpSpPr>
        <p:sp>
          <p:nvSpPr>
            <p:cNvPr id="14279" name="Google Shape;14279;p85"/>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80" name="Google Shape;14280;p85"/>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81" name="Google Shape;14281;p85"/>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82" name="Google Shape;14282;p85"/>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83" name="Google Shape;14283;p85"/>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84" name="Google Shape;14284;p85"/>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85" name="Google Shape;14285;p85"/>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86" name="Google Shape;14286;p85"/>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87" name="Google Shape;14287;p85"/>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88" name="Google Shape;14288;p85"/>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89" name="Google Shape;14289;p85"/>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90" name="Google Shape;14290;p85"/>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91" name="Google Shape;14291;p85"/>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92" name="Google Shape;14292;p85"/>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93" name="Google Shape;14293;p85"/>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94" name="Google Shape;14294;p85"/>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95" name="Google Shape;14295;p85"/>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96" name="Google Shape;14296;p85"/>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97" name="Google Shape;14297;p85"/>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298" name="Google Shape;14298;p85"/>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299" name="Google Shape;14299;p85"/>
          <p:cNvGrpSpPr/>
          <p:nvPr/>
        </p:nvGrpSpPr>
        <p:grpSpPr>
          <a:xfrm>
            <a:off x="2401049" y="3554212"/>
            <a:ext cx="214501" cy="218917"/>
            <a:chOff x="2497068" y="1980186"/>
            <a:chExt cx="363994" cy="370105"/>
          </a:xfrm>
        </p:grpSpPr>
        <p:sp>
          <p:nvSpPr>
            <p:cNvPr id="14300" name="Google Shape;14300;p85"/>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01" name="Google Shape;14301;p85"/>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02" name="Google Shape;14302;p85"/>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03" name="Google Shape;14303;p85"/>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04" name="Google Shape;14304;p85"/>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05" name="Google Shape;14305;p85"/>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06" name="Google Shape;14306;p85"/>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07" name="Google Shape;14307;p85"/>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08" name="Google Shape;14308;p85"/>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09" name="Google Shape;14309;p85"/>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10" name="Google Shape;14310;p85"/>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11" name="Google Shape;14311;p85"/>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12" name="Google Shape;14312;p85"/>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13" name="Google Shape;14313;p85"/>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14" name="Google Shape;14314;p85"/>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15" name="Google Shape;14315;p85"/>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16" name="Google Shape;14316;p85"/>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17" name="Google Shape;14317;p85"/>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18" name="Google Shape;14318;p85"/>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19" name="Google Shape;14319;p85"/>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20" name="Google Shape;14320;p85"/>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321" name="Google Shape;14321;p85"/>
          <p:cNvGrpSpPr/>
          <p:nvPr/>
        </p:nvGrpSpPr>
        <p:grpSpPr>
          <a:xfrm>
            <a:off x="1146458" y="4101100"/>
            <a:ext cx="207747" cy="218933"/>
            <a:chOff x="5789327" y="2432968"/>
            <a:chExt cx="352531" cy="370132"/>
          </a:xfrm>
        </p:grpSpPr>
        <p:sp>
          <p:nvSpPr>
            <p:cNvPr id="14322" name="Google Shape;14322;p85"/>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23" name="Google Shape;14323;p85"/>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24" name="Google Shape;14324;p85"/>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25" name="Google Shape;14325;p85"/>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26" name="Google Shape;14326;p85"/>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27" name="Google Shape;14327;p85"/>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28" name="Google Shape;14328;p85"/>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29" name="Google Shape;14329;p85"/>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30" name="Google Shape;14330;p85"/>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31" name="Google Shape;14331;p85"/>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332" name="Google Shape;14332;p85"/>
          <p:cNvGrpSpPr/>
          <p:nvPr/>
        </p:nvGrpSpPr>
        <p:grpSpPr>
          <a:xfrm>
            <a:off x="1143844" y="3827623"/>
            <a:ext cx="212878" cy="218948"/>
            <a:chOff x="6878869" y="1980134"/>
            <a:chExt cx="361240" cy="370158"/>
          </a:xfrm>
        </p:grpSpPr>
        <p:sp>
          <p:nvSpPr>
            <p:cNvPr id="14333" name="Google Shape;14333;p85"/>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34" name="Google Shape;14334;p85"/>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35" name="Google Shape;14335;p85"/>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36" name="Google Shape;14336;p85"/>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37" name="Google Shape;14337;p85"/>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38" name="Google Shape;14338;p85"/>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39" name="Google Shape;14339;p85"/>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40" name="Google Shape;14340;p85"/>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41" name="Google Shape;14341;p85"/>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42" name="Google Shape;14342;p85"/>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43" name="Google Shape;14343;p85"/>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44" name="Google Shape;14344;p85"/>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45" name="Google Shape;14345;p85"/>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346" name="Google Shape;14346;p85"/>
          <p:cNvGrpSpPr/>
          <p:nvPr/>
        </p:nvGrpSpPr>
        <p:grpSpPr>
          <a:xfrm>
            <a:off x="1152414" y="3281929"/>
            <a:ext cx="196215" cy="218948"/>
            <a:chOff x="1416733" y="1512190"/>
            <a:chExt cx="332964" cy="370158"/>
          </a:xfrm>
        </p:grpSpPr>
        <p:sp>
          <p:nvSpPr>
            <p:cNvPr id="14347" name="Google Shape;14347;p85"/>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48" name="Google Shape;14348;p85"/>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49" name="Google Shape;14349;p85"/>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50" name="Google Shape;14350;p85"/>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51" name="Google Shape;14351;p85"/>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52" name="Google Shape;14352;p85"/>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53" name="Google Shape;14353;p85"/>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54" name="Google Shape;14354;p85"/>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55" name="Google Shape;14355;p85"/>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56" name="Google Shape;14356;p85"/>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57" name="Google Shape;14357;p85"/>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58" name="Google Shape;14358;p85"/>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59" name="Google Shape;14359;p85"/>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60" name="Google Shape;14360;p85"/>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61" name="Google Shape;14361;p85"/>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62" name="Google Shape;14362;p85"/>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63" name="Google Shape;14363;p85"/>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64" name="Google Shape;14364;p85"/>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65" name="Google Shape;14365;p85"/>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366" name="Google Shape;14366;p85"/>
          <p:cNvGrpSpPr/>
          <p:nvPr/>
        </p:nvGrpSpPr>
        <p:grpSpPr>
          <a:xfrm>
            <a:off x="1140570" y="4373430"/>
            <a:ext cx="219618" cy="218964"/>
            <a:chOff x="4683601" y="2906184"/>
            <a:chExt cx="372676" cy="370184"/>
          </a:xfrm>
        </p:grpSpPr>
        <p:sp>
          <p:nvSpPr>
            <p:cNvPr id="14367" name="Google Shape;14367;p85"/>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68" name="Google Shape;14368;p85"/>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69" name="Google Shape;14369;p85"/>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70" name="Google Shape;14370;p85"/>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71" name="Google Shape;14371;p85"/>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72" name="Google Shape;14372;p85"/>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373" name="Google Shape;14373;p85"/>
          <p:cNvGrpSpPr/>
          <p:nvPr/>
        </p:nvGrpSpPr>
        <p:grpSpPr>
          <a:xfrm>
            <a:off x="1292582" y="4645822"/>
            <a:ext cx="210158" cy="218917"/>
            <a:chOff x="3307156" y="3365314"/>
            <a:chExt cx="356623" cy="370105"/>
          </a:xfrm>
        </p:grpSpPr>
        <p:sp>
          <p:nvSpPr>
            <p:cNvPr id="14374" name="Google Shape;14374;p85"/>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75" name="Google Shape;14375;p85"/>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76" name="Google Shape;14376;p85"/>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77" name="Google Shape;14377;p85"/>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78" name="Google Shape;14378;p85"/>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79" name="Google Shape;14379;p85"/>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80" name="Google Shape;14380;p85"/>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81" name="Google Shape;14381;p85"/>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82" name="Google Shape;14382;p85"/>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83" name="Google Shape;14383;p85"/>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84" name="Google Shape;14384;p85"/>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85" name="Google Shape;14385;p85"/>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86" name="Google Shape;14386;p85"/>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87" name="Google Shape;14387;p85"/>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88" name="Google Shape;14388;p85"/>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389" name="Google Shape;14389;p85"/>
          <p:cNvGrpSpPr/>
          <p:nvPr/>
        </p:nvGrpSpPr>
        <p:grpSpPr>
          <a:xfrm>
            <a:off x="1141223" y="3558459"/>
            <a:ext cx="218026" cy="210353"/>
            <a:chOff x="7966810" y="1519430"/>
            <a:chExt cx="369974" cy="355626"/>
          </a:xfrm>
        </p:grpSpPr>
        <p:sp>
          <p:nvSpPr>
            <p:cNvPr id="14390" name="Google Shape;14390;p85"/>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91" name="Google Shape;14391;p85"/>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92" name="Google Shape;14392;p85"/>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93" name="Google Shape;14393;p85"/>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94" name="Google Shape;14394;p85"/>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95" name="Google Shape;14395;p85"/>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96" name="Google Shape;14396;p85"/>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97" name="Google Shape;14397;p85"/>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98" name="Google Shape;14398;p85"/>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399" name="Google Shape;14399;p85"/>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00" name="Google Shape;14400;p85"/>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01" name="Google Shape;14401;p85"/>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02" name="Google Shape;14402;p85"/>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03" name="Google Shape;14403;p85"/>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04" name="Google Shape;14404;p85"/>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05" name="Google Shape;14405;p85"/>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406" name="Google Shape;14406;p85"/>
          <p:cNvGrpSpPr/>
          <p:nvPr/>
        </p:nvGrpSpPr>
        <p:grpSpPr>
          <a:xfrm>
            <a:off x="1782527" y="4126242"/>
            <a:ext cx="218134" cy="168649"/>
            <a:chOff x="6876009" y="2475461"/>
            <a:chExt cx="370158" cy="285120"/>
          </a:xfrm>
        </p:grpSpPr>
        <p:sp>
          <p:nvSpPr>
            <p:cNvPr id="14407" name="Google Shape;14407;p85"/>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08" name="Google Shape;14408;p85"/>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09" name="Google Shape;14409;p85"/>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10" name="Google Shape;14410;p85"/>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11" name="Google Shape;14411;p85"/>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12" name="Google Shape;14412;p85"/>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13" name="Google Shape;14413;p85"/>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14" name="Google Shape;14414;p85"/>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15" name="Google Shape;14415;p85"/>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416" name="Google Shape;14416;p85"/>
          <p:cNvGrpSpPr/>
          <p:nvPr/>
        </p:nvGrpSpPr>
        <p:grpSpPr>
          <a:xfrm>
            <a:off x="1781738" y="3838989"/>
            <a:ext cx="219618" cy="196219"/>
            <a:chOff x="7970194" y="2013577"/>
            <a:chExt cx="372676" cy="331731"/>
          </a:xfrm>
        </p:grpSpPr>
        <p:sp>
          <p:nvSpPr>
            <p:cNvPr id="14417" name="Google Shape;14417;p85"/>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18" name="Google Shape;14418;p85"/>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19" name="Google Shape;14419;p85"/>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20" name="Google Shape;14420;p85"/>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21" name="Google Shape;14421;p85"/>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22" name="Google Shape;14422;p85"/>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23" name="Google Shape;14423;p85"/>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24" name="Google Shape;14424;p85"/>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25" name="Google Shape;14425;p85"/>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26" name="Google Shape;14426;p85"/>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427" name="Google Shape;14427;p85"/>
          <p:cNvGrpSpPr/>
          <p:nvPr/>
        </p:nvGrpSpPr>
        <p:grpSpPr>
          <a:xfrm>
            <a:off x="1782718" y="3281929"/>
            <a:ext cx="218134" cy="218948"/>
            <a:chOff x="2492924" y="1512190"/>
            <a:chExt cx="370158" cy="370158"/>
          </a:xfrm>
        </p:grpSpPr>
        <p:sp>
          <p:nvSpPr>
            <p:cNvPr id="14428" name="Google Shape;14428;p85"/>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29" name="Google Shape;14429;p85"/>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30" name="Google Shape;14430;p85"/>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31" name="Google Shape;14431;p85"/>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32" name="Google Shape;14432;p85"/>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33" name="Google Shape;14433;p85"/>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34" name="Google Shape;14434;p85"/>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35" name="Google Shape;14435;p85"/>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36" name="Google Shape;14436;p85"/>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37" name="Google Shape;14437;p85"/>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38" name="Google Shape;14438;p85"/>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39" name="Google Shape;14439;p85"/>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40" name="Google Shape;14440;p85"/>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41" name="Google Shape;14441;p85"/>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42" name="Google Shape;14442;p85"/>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43" name="Google Shape;14443;p85"/>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44" name="Google Shape;14444;p85"/>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45" name="Google Shape;14445;p85"/>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46" name="Google Shape;14446;p85"/>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47" name="Google Shape;14447;p85"/>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48" name="Google Shape;14448;p85"/>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49" name="Google Shape;14449;p85"/>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450" name="Google Shape;14450;p85"/>
          <p:cNvGrpSpPr/>
          <p:nvPr/>
        </p:nvGrpSpPr>
        <p:grpSpPr>
          <a:xfrm>
            <a:off x="1804748" y="4373477"/>
            <a:ext cx="173787" cy="218871"/>
            <a:chOff x="5820278" y="2906158"/>
            <a:chExt cx="294904" cy="370027"/>
          </a:xfrm>
        </p:grpSpPr>
        <p:sp>
          <p:nvSpPr>
            <p:cNvPr id="14451" name="Google Shape;14451;p85"/>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52" name="Google Shape;14452;p85"/>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53" name="Google Shape;14453;p85"/>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54" name="Google Shape;14454;p85"/>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55" name="Google Shape;14455;p85"/>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56" name="Google Shape;14456;p85"/>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57" name="Google Shape;14457;p85"/>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458" name="Google Shape;14458;p85"/>
          <p:cNvGrpSpPr/>
          <p:nvPr/>
        </p:nvGrpSpPr>
        <p:grpSpPr>
          <a:xfrm>
            <a:off x="1940886" y="4645837"/>
            <a:ext cx="196076" cy="218886"/>
            <a:chOff x="4417026" y="3365366"/>
            <a:chExt cx="332728" cy="370053"/>
          </a:xfrm>
        </p:grpSpPr>
        <p:sp>
          <p:nvSpPr>
            <p:cNvPr id="14459" name="Google Shape;14459;p85"/>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60" name="Google Shape;14460;p85"/>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61" name="Google Shape;14461;p85"/>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62" name="Google Shape;14462;p85"/>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63" name="Google Shape;14463;p85"/>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64" name="Google Shape;14464;p85"/>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65" name="Google Shape;14465;p85"/>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66" name="Google Shape;14466;p85"/>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67" name="Google Shape;14467;p85"/>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68" name="Google Shape;14468;p85"/>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69" name="Google Shape;14469;p85"/>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70" name="Google Shape;14470;p85"/>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71" name="Google Shape;14471;p85"/>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72" name="Google Shape;14472;p85"/>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73" name="Google Shape;14473;p85"/>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74" name="Google Shape;14474;p85"/>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75" name="Google Shape;14475;p85"/>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76" name="Google Shape;14476;p85"/>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477" name="Google Shape;14477;p85"/>
          <p:cNvGrpSpPr/>
          <p:nvPr/>
        </p:nvGrpSpPr>
        <p:grpSpPr>
          <a:xfrm>
            <a:off x="1777471" y="3559038"/>
            <a:ext cx="228722" cy="209267"/>
            <a:chOff x="1389585" y="1988317"/>
            <a:chExt cx="388125" cy="353790"/>
          </a:xfrm>
        </p:grpSpPr>
        <p:sp>
          <p:nvSpPr>
            <p:cNvPr id="14478" name="Google Shape;14478;p85"/>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79" name="Google Shape;14479;p85"/>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80" name="Google Shape;14480;p85"/>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81" name="Google Shape;14481;p85"/>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82" name="Google Shape;14482;p85"/>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83" name="Google Shape;14483;p85"/>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84" name="Google Shape;14484;p85"/>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85" name="Google Shape;14485;p85"/>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86" name="Google Shape;14486;p85"/>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87" name="Google Shape;14487;p85"/>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88" name="Google Shape;14488;p85"/>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89" name="Google Shape;14489;p85"/>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90" name="Google Shape;14490;p85"/>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91" name="Google Shape;14491;p85"/>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92" name="Google Shape;14492;p85"/>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93" name="Google Shape;14493;p85"/>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94" name="Google Shape;14494;p85"/>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95" name="Google Shape;14495;p85"/>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96" name="Google Shape;14496;p85"/>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97" name="Google Shape;14497;p85"/>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98" name="Google Shape;14498;p85"/>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499" name="Google Shape;14499;p85"/>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500" name="Google Shape;14500;p85"/>
          <p:cNvGrpSpPr/>
          <p:nvPr/>
        </p:nvGrpSpPr>
        <p:grpSpPr>
          <a:xfrm>
            <a:off x="2719253" y="4101136"/>
            <a:ext cx="193959" cy="218933"/>
            <a:chOff x="870808" y="2906053"/>
            <a:chExt cx="329134" cy="370132"/>
          </a:xfrm>
        </p:grpSpPr>
        <p:sp>
          <p:nvSpPr>
            <p:cNvPr id="14501" name="Google Shape;14501;p85"/>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02" name="Google Shape;14502;p85"/>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03" name="Google Shape;14503;p85"/>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04" name="Google Shape;14504;p85"/>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05" name="Google Shape;14505;p85"/>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06" name="Google Shape;14506;p85"/>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07" name="Google Shape;14507;p85"/>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08" name="Google Shape;14508;p85"/>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09" name="Google Shape;14509;p85"/>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10" name="Google Shape;14510;p85"/>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11" name="Google Shape;14511;p85"/>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12" name="Google Shape;14512;p85"/>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13" name="Google Shape;14513;p85"/>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14" name="Google Shape;14514;p85"/>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15" name="Google Shape;14515;p85"/>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16" name="Google Shape;14516;p85"/>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17" name="Google Shape;14517;p85"/>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18" name="Google Shape;14518;p85"/>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19" name="Google Shape;14519;p85"/>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520" name="Google Shape;14520;p85"/>
          <p:cNvGrpSpPr/>
          <p:nvPr/>
        </p:nvGrpSpPr>
        <p:grpSpPr>
          <a:xfrm>
            <a:off x="2705966" y="3868111"/>
            <a:ext cx="220437" cy="138053"/>
            <a:chOff x="1946369" y="2563122"/>
            <a:chExt cx="374066" cy="233395"/>
          </a:xfrm>
        </p:grpSpPr>
        <p:sp>
          <p:nvSpPr>
            <p:cNvPr id="14521" name="Google Shape;14521;p85"/>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22" name="Google Shape;14522;p85"/>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23" name="Google Shape;14523;p85"/>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24" name="Google Shape;14524;p85"/>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25" name="Google Shape;14525;p85"/>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26" name="Google Shape;14526;p85"/>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27" name="Google Shape;14527;p85"/>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28" name="Google Shape;14528;p85"/>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529" name="Google Shape;14529;p85"/>
          <p:cNvGrpSpPr/>
          <p:nvPr/>
        </p:nvGrpSpPr>
        <p:grpSpPr>
          <a:xfrm>
            <a:off x="2707030" y="3285459"/>
            <a:ext cx="218119" cy="211889"/>
            <a:chOff x="4135079" y="1518066"/>
            <a:chExt cx="370132" cy="358223"/>
          </a:xfrm>
        </p:grpSpPr>
        <p:sp>
          <p:nvSpPr>
            <p:cNvPr id="14530" name="Google Shape;14530;p85"/>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31" name="Google Shape;14531;p85"/>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32" name="Google Shape;14532;p85"/>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33" name="Google Shape;14533;p85"/>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34" name="Google Shape;14534;p85"/>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35" name="Google Shape;14535;p85"/>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36" name="Google Shape;14536;p85"/>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37" name="Google Shape;14537;p85"/>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38" name="Google Shape;14538;p85"/>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39" name="Google Shape;14539;p85"/>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40" name="Google Shape;14540;p85"/>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41" name="Google Shape;14541;p85"/>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42" name="Google Shape;14542;p85"/>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43" name="Google Shape;14543;p85"/>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44" name="Google Shape;14544;p85"/>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45" name="Google Shape;14545;p85"/>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46" name="Google Shape;14546;p85"/>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47" name="Google Shape;14547;p85"/>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48" name="Google Shape;14548;p85"/>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549" name="Google Shape;14549;p85"/>
          <p:cNvGrpSpPr/>
          <p:nvPr/>
        </p:nvGrpSpPr>
        <p:grpSpPr>
          <a:xfrm>
            <a:off x="2764265" y="4373469"/>
            <a:ext cx="103363" cy="218886"/>
            <a:chOff x="7521110" y="2906131"/>
            <a:chExt cx="175400" cy="370053"/>
          </a:xfrm>
        </p:grpSpPr>
        <p:sp>
          <p:nvSpPr>
            <p:cNvPr id="14550" name="Google Shape;14550;p85"/>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51" name="Google Shape;14551;p85"/>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52" name="Google Shape;14552;p85"/>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53" name="Google Shape;14553;p85"/>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54" name="Google Shape;14554;p85"/>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55" name="Google Shape;14555;p85"/>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56" name="Google Shape;14556;p85"/>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57" name="Google Shape;14557;p85"/>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58" name="Google Shape;14558;p85"/>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559" name="Google Shape;14559;p85"/>
          <p:cNvGrpSpPr/>
          <p:nvPr/>
        </p:nvGrpSpPr>
        <p:grpSpPr>
          <a:xfrm>
            <a:off x="2853064" y="4645837"/>
            <a:ext cx="220329" cy="218886"/>
            <a:chOff x="6041869" y="3365392"/>
            <a:chExt cx="373882" cy="370053"/>
          </a:xfrm>
        </p:grpSpPr>
        <p:sp>
          <p:nvSpPr>
            <p:cNvPr id="14560" name="Google Shape;14560;p85"/>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61" name="Google Shape;14561;p85"/>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62" name="Google Shape;14562;p85"/>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63" name="Google Shape;14563;p85"/>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64" name="Google Shape;14564;p85"/>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65" name="Google Shape;14565;p85"/>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66" name="Google Shape;14566;p85"/>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67" name="Google Shape;14567;p85"/>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68" name="Google Shape;14568;p85"/>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69" name="Google Shape;14569;p85"/>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570" name="Google Shape;14570;p85"/>
          <p:cNvGrpSpPr/>
          <p:nvPr/>
        </p:nvGrpSpPr>
        <p:grpSpPr>
          <a:xfrm>
            <a:off x="2707070" y="3566617"/>
            <a:ext cx="218134" cy="194109"/>
            <a:chOff x="3041787" y="2001118"/>
            <a:chExt cx="370158" cy="328164"/>
          </a:xfrm>
        </p:grpSpPr>
        <p:sp>
          <p:nvSpPr>
            <p:cNvPr id="14571" name="Google Shape;14571;p85"/>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72" name="Google Shape;14572;p85"/>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73" name="Google Shape;14573;p85"/>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74" name="Google Shape;14574;p85"/>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75" name="Google Shape;14575;p85"/>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76" name="Google Shape;14576;p85"/>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77" name="Google Shape;14577;p85"/>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78" name="Google Shape;14578;p85"/>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79" name="Google Shape;14579;p85"/>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80" name="Google Shape;14580;p85"/>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81" name="Google Shape;14581;p85"/>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82" name="Google Shape;14582;p85"/>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83" name="Google Shape;14583;p85"/>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84" name="Google Shape;14584;p85"/>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85" name="Google Shape;14585;p85"/>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86" name="Google Shape;14586;p85"/>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87" name="Google Shape;14587;p85"/>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88" name="Google Shape;14588;p85"/>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589" name="Google Shape;14589;p85"/>
          <p:cNvGrpSpPr/>
          <p:nvPr/>
        </p:nvGrpSpPr>
        <p:grpSpPr>
          <a:xfrm>
            <a:off x="4290428" y="4127489"/>
            <a:ext cx="218227" cy="166228"/>
            <a:chOff x="3589417" y="2950696"/>
            <a:chExt cx="370315" cy="281028"/>
          </a:xfrm>
        </p:grpSpPr>
        <p:sp>
          <p:nvSpPr>
            <p:cNvPr id="14590" name="Google Shape;14590;p85"/>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91" name="Google Shape;14591;p85"/>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92" name="Google Shape;14592;p85"/>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93" name="Google Shape;14593;p85"/>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94" name="Google Shape;14594;p85"/>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95" name="Google Shape;14595;p85"/>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96" name="Google Shape;14596;p85"/>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97" name="Google Shape;14597;p85"/>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98" name="Google Shape;14598;p85"/>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599" name="Google Shape;14599;p85"/>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00" name="Google Shape;14600;p85"/>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01" name="Google Shape;14601;p85"/>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02" name="Google Shape;14602;p85"/>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03" name="Google Shape;14603;p85"/>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04" name="Google Shape;14604;p85"/>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05" name="Google Shape;14605;p85"/>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06" name="Google Shape;14606;p85"/>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07" name="Google Shape;14607;p85"/>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08" name="Google Shape;14608;p85"/>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09" name="Google Shape;14609;p85"/>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610" name="Google Shape;14610;p85"/>
          <p:cNvGrpSpPr/>
          <p:nvPr/>
        </p:nvGrpSpPr>
        <p:grpSpPr>
          <a:xfrm>
            <a:off x="4291246" y="3827681"/>
            <a:ext cx="216495" cy="218902"/>
            <a:chOff x="4686434" y="2432916"/>
            <a:chExt cx="367377" cy="370079"/>
          </a:xfrm>
        </p:grpSpPr>
        <p:sp>
          <p:nvSpPr>
            <p:cNvPr id="14611" name="Google Shape;14611;p85"/>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12" name="Google Shape;14612;p85"/>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13" name="Google Shape;14613;p85"/>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14" name="Google Shape;14614;p85"/>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15" name="Google Shape;14615;p85"/>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16" name="Google Shape;14616;p85"/>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17" name="Google Shape;14617;p85"/>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18" name="Google Shape;14618;p85"/>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19" name="Google Shape;14619;p85"/>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20" name="Google Shape;14620;p85"/>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21" name="Google Shape;14621;p85"/>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622" name="Google Shape;14622;p85"/>
          <p:cNvGrpSpPr/>
          <p:nvPr/>
        </p:nvGrpSpPr>
        <p:grpSpPr>
          <a:xfrm>
            <a:off x="4290339" y="3283256"/>
            <a:ext cx="218119" cy="216295"/>
            <a:chOff x="6871944" y="1514368"/>
            <a:chExt cx="370132" cy="365672"/>
          </a:xfrm>
        </p:grpSpPr>
        <p:sp>
          <p:nvSpPr>
            <p:cNvPr id="14623" name="Google Shape;14623;p85"/>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24" name="Google Shape;14624;p85"/>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25" name="Google Shape;14625;p85"/>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26" name="Google Shape;14626;p85"/>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27" name="Google Shape;14627;p85"/>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28" name="Google Shape;14628;p85"/>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29" name="Google Shape;14629;p85"/>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30" name="Google Shape;14630;p85"/>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31" name="Google Shape;14631;p85"/>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32" name="Google Shape;14632;p85"/>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33" name="Google Shape;14633;p85"/>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34" name="Google Shape;14634;p85"/>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35" name="Google Shape;14635;p85"/>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36" name="Google Shape;14636;p85"/>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37" name="Google Shape;14637;p85"/>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38" name="Google Shape;14638;p85"/>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39" name="Google Shape;14639;p85"/>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40" name="Google Shape;14640;p85"/>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641" name="Google Shape;14641;p85"/>
          <p:cNvGrpSpPr/>
          <p:nvPr/>
        </p:nvGrpSpPr>
        <p:grpSpPr>
          <a:xfrm>
            <a:off x="4313998" y="4373497"/>
            <a:ext cx="171159" cy="218902"/>
            <a:chOff x="2792628" y="3365340"/>
            <a:chExt cx="290445" cy="370079"/>
          </a:xfrm>
        </p:grpSpPr>
        <p:sp>
          <p:nvSpPr>
            <p:cNvPr id="14642" name="Google Shape;14642;p85"/>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43" name="Google Shape;14643;p85"/>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44" name="Google Shape;14644;p85"/>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45" name="Google Shape;14645;p85"/>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46" name="Google Shape;14646;p85"/>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47" name="Google Shape;14647;p85"/>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48" name="Google Shape;14648;p85"/>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49" name="Google Shape;14649;p85"/>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50" name="Google Shape;14650;p85"/>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51" name="Google Shape;14651;p85"/>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52" name="Google Shape;14652;p85"/>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53" name="Google Shape;14653;p85"/>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54" name="Google Shape;14654;p85"/>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55" name="Google Shape;14655;p85"/>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656" name="Google Shape;14656;p85"/>
          <p:cNvGrpSpPr/>
          <p:nvPr/>
        </p:nvGrpSpPr>
        <p:grpSpPr>
          <a:xfrm>
            <a:off x="4289745" y="3566604"/>
            <a:ext cx="219401" cy="194140"/>
            <a:chOff x="5779884" y="2039125"/>
            <a:chExt cx="372309" cy="328216"/>
          </a:xfrm>
        </p:grpSpPr>
        <p:sp>
          <p:nvSpPr>
            <p:cNvPr id="14657" name="Google Shape;14657;p8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58" name="Google Shape;14658;p8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59" name="Google Shape;14659;p85"/>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60" name="Google Shape;14660;p85"/>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61" name="Google Shape;14661;p85"/>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62" name="Google Shape;14662;p85"/>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63" name="Google Shape;14663;p85"/>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64" name="Google Shape;14664;p85"/>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65" name="Google Shape;14665;p85"/>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66" name="Google Shape;14666;p85"/>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67" name="Google Shape;14667;p85"/>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68" name="Google Shape;14668;p8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69" name="Google Shape;14669;p8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73"/>
        <p:cNvGrpSpPr/>
        <p:nvPr/>
      </p:nvGrpSpPr>
      <p:grpSpPr>
        <a:xfrm>
          <a:off x="0" y="0"/>
          <a:ext cx="0" cy="0"/>
          <a:chOff x="0" y="0"/>
          <a:chExt cx="0" cy="0"/>
        </a:xfrm>
      </p:grpSpPr>
      <p:sp>
        <p:nvSpPr>
          <p:cNvPr id="14674" name="Google Shape;14674;p86"/>
          <p:cNvSpPr txBox="1">
            <a:spLocks noGrp="1"/>
          </p:cNvSpPr>
          <p:nvPr>
            <p:ph type="title" idx="4294967295"/>
          </p:nvPr>
        </p:nvSpPr>
        <p:spPr>
          <a:xfrm>
            <a:off x="1318797" y="2295043"/>
            <a:ext cx="2731200" cy="317100"/>
          </a:xfrm>
          <a:prstGeom prst="rect">
            <a:avLst/>
          </a:prstGeom>
        </p:spPr>
        <p:txBody>
          <a:bodyPr spcFirstLastPara="1" wrap="square" lIns="64525" tIns="64525" rIns="64525" bIns="64525" anchor="t" anchorCtr="0">
            <a:noAutofit/>
          </a:bodyPr>
          <a:lstStyle/>
          <a:p>
            <a:pPr marL="0" lvl="0" indent="0" algn="ctr" rtl="0">
              <a:spcBef>
                <a:spcPts val="0"/>
              </a:spcBef>
              <a:spcAft>
                <a:spcPts val="0"/>
              </a:spcAft>
              <a:buClr>
                <a:schemeClr val="dk1"/>
              </a:buClr>
              <a:buSzPts val="800"/>
              <a:buFont typeface="Arial"/>
              <a:buNone/>
            </a:pPr>
            <a:r>
              <a:rPr lang="en">
                <a:solidFill>
                  <a:schemeClr val="lt1"/>
                </a:solidFill>
                <a:latin typeface="Arial"/>
                <a:ea typeface="Arial"/>
                <a:cs typeface="Arial"/>
                <a:sym typeface="Arial"/>
              </a:rPr>
              <a:t>SEO &amp; Marketing Icons</a:t>
            </a:r>
            <a:endParaRPr>
              <a:latin typeface="Arial"/>
              <a:ea typeface="Arial"/>
              <a:cs typeface="Arial"/>
              <a:sym typeface="Arial"/>
            </a:endParaRPr>
          </a:p>
        </p:txBody>
      </p:sp>
      <p:grpSp>
        <p:nvGrpSpPr>
          <p:cNvPr id="14675" name="Google Shape;14675;p86"/>
          <p:cNvGrpSpPr/>
          <p:nvPr/>
        </p:nvGrpSpPr>
        <p:grpSpPr>
          <a:xfrm>
            <a:off x="815006" y="3187299"/>
            <a:ext cx="244305" cy="213587"/>
            <a:chOff x="6579435" y="1527897"/>
            <a:chExt cx="370103" cy="322445"/>
          </a:xfrm>
        </p:grpSpPr>
        <p:sp>
          <p:nvSpPr>
            <p:cNvPr id="14676" name="Google Shape;14676;p86"/>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77" name="Google Shape;14677;p86"/>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78" name="Google Shape;14678;p86"/>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79" name="Google Shape;14679;p86"/>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80" name="Google Shape;14680;p86"/>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81" name="Google Shape;14681;p86"/>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82" name="Google Shape;14682;p86"/>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83" name="Google Shape;14683;p86"/>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84" name="Google Shape;14684;p86"/>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85" name="Google Shape;14685;p86"/>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86" name="Google Shape;14686;p86"/>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87" name="Google Shape;14687;p86"/>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88" name="Google Shape;14688;p86"/>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89" name="Google Shape;14689;p86"/>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90" name="Google Shape;14690;p86"/>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91" name="Google Shape;14691;p86"/>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92" name="Google Shape;14692;p86"/>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93" name="Google Shape;14693;p86"/>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94" name="Google Shape;14694;p86"/>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95" name="Google Shape;14695;p86"/>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96" name="Google Shape;14696;p86"/>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697" name="Google Shape;14697;p86"/>
          <p:cNvGrpSpPr/>
          <p:nvPr/>
        </p:nvGrpSpPr>
        <p:grpSpPr>
          <a:xfrm>
            <a:off x="812496" y="4404741"/>
            <a:ext cx="249324" cy="250175"/>
            <a:chOff x="6554059" y="2907251"/>
            <a:chExt cx="377706" cy="377680"/>
          </a:xfrm>
        </p:grpSpPr>
        <p:sp>
          <p:nvSpPr>
            <p:cNvPr id="14698" name="Google Shape;14698;p86"/>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699" name="Google Shape;14699;p86"/>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00" name="Google Shape;14700;p86"/>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01" name="Google Shape;14701;p86"/>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02" name="Google Shape;14702;p86"/>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03" name="Google Shape;14703;p86"/>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04" name="Google Shape;14704;p86"/>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05" name="Google Shape;14705;p86"/>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06" name="Google Shape;14706;p86"/>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07" name="Google Shape;14707;p86"/>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08" name="Google Shape;14708;p86"/>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09" name="Google Shape;14709;p86"/>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10" name="Google Shape;14710;p86"/>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11" name="Google Shape;14711;p86"/>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12" name="Google Shape;14712;p86"/>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13" name="Google Shape;14713;p86"/>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14" name="Google Shape;14714;p86"/>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15" name="Google Shape;14715;p86"/>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16" name="Google Shape;14716;p86"/>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17" name="Google Shape;14717;p86"/>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18" name="Google Shape;14718;p86"/>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719" name="Google Shape;14719;p86"/>
          <p:cNvGrpSpPr/>
          <p:nvPr/>
        </p:nvGrpSpPr>
        <p:grpSpPr>
          <a:xfrm>
            <a:off x="805476" y="2870368"/>
            <a:ext cx="262804" cy="234130"/>
            <a:chOff x="873898" y="1512377"/>
            <a:chExt cx="398127" cy="353457"/>
          </a:xfrm>
        </p:grpSpPr>
        <p:sp>
          <p:nvSpPr>
            <p:cNvPr id="14720" name="Google Shape;14720;p86"/>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21" name="Google Shape;14721;p86"/>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22" name="Google Shape;14722;p86"/>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23" name="Google Shape;14723;p86"/>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24" name="Google Shape;14724;p86"/>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25" name="Google Shape;14725;p86"/>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26" name="Google Shape;14726;p86"/>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27" name="Google Shape;14727;p86"/>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28" name="Google Shape;14728;p86"/>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29" name="Google Shape;14729;p86"/>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30" name="Google Shape;14730;p86"/>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31" name="Google Shape;14731;p86"/>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32" name="Google Shape;14732;p86"/>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33" name="Google Shape;14733;p86"/>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34" name="Google Shape;14734;p86"/>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35" name="Google Shape;14735;p86"/>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36" name="Google Shape;14736;p86"/>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37" name="Google Shape;14737;p86"/>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38" name="Google Shape;14738;p86"/>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739" name="Google Shape;14739;p86"/>
          <p:cNvGrpSpPr/>
          <p:nvPr/>
        </p:nvGrpSpPr>
        <p:grpSpPr>
          <a:xfrm>
            <a:off x="819085" y="4104279"/>
            <a:ext cx="235584" cy="222374"/>
            <a:chOff x="874658" y="2914408"/>
            <a:chExt cx="356891" cy="335709"/>
          </a:xfrm>
        </p:grpSpPr>
        <p:sp>
          <p:nvSpPr>
            <p:cNvPr id="14740" name="Google Shape;14740;p86"/>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41" name="Google Shape;14741;p86"/>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42" name="Google Shape;14742;p86"/>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43" name="Google Shape;14743;p86"/>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44" name="Google Shape;14744;p86"/>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45" name="Google Shape;14745;p86"/>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46" name="Google Shape;14746;p86"/>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47" name="Google Shape;14747;p86"/>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48" name="Google Shape;14748;p86"/>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49" name="Google Shape;14749;p86"/>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50" name="Google Shape;14750;p86"/>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51" name="Google Shape;14751;p86"/>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52" name="Google Shape;14752;p86"/>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53" name="Google Shape;14753;p86"/>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54" name="Google Shape;14754;p86"/>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55" name="Google Shape;14755;p86"/>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56" name="Google Shape;14756;p86"/>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57" name="Google Shape;14757;p86"/>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58" name="Google Shape;14758;p86"/>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59" name="Google Shape;14759;p86"/>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760" name="Google Shape;14760;p86"/>
          <p:cNvGrpSpPr/>
          <p:nvPr/>
        </p:nvGrpSpPr>
        <p:grpSpPr>
          <a:xfrm>
            <a:off x="812412" y="3479123"/>
            <a:ext cx="249306" cy="250175"/>
            <a:chOff x="4676331" y="1980866"/>
            <a:chExt cx="377680" cy="377680"/>
          </a:xfrm>
        </p:grpSpPr>
        <p:sp>
          <p:nvSpPr>
            <p:cNvPr id="14761" name="Google Shape;14761;p86"/>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62" name="Google Shape;14762;p86"/>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63" name="Google Shape;14763;p86"/>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64" name="Google Shape;14764;p86"/>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65" name="Google Shape;14765;p86"/>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66" name="Google Shape;14766;p86"/>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67" name="Google Shape;14767;p86"/>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68" name="Google Shape;14768;p86"/>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69" name="Google Shape;14769;p86"/>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70" name="Google Shape;14770;p86"/>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71" name="Google Shape;14771;p86"/>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72" name="Google Shape;14772;p86"/>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73" name="Google Shape;14773;p86"/>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74" name="Google Shape;14774;p86"/>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75" name="Google Shape;14775;p86"/>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76" name="Google Shape;14776;p86"/>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77" name="Google Shape;14777;p86"/>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78" name="Google Shape;14778;p86"/>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79" name="Google Shape;14779;p86"/>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780" name="Google Shape;14780;p86"/>
          <p:cNvGrpSpPr/>
          <p:nvPr/>
        </p:nvGrpSpPr>
        <p:grpSpPr>
          <a:xfrm>
            <a:off x="855778" y="3794996"/>
            <a:ext cx="162386" cy="231126"/>
            <a:chOff x="2831110" y="2442538"/>
            <a:chExt cx="246002" cy="348922"/>
          </a:xfrm>
        </p:grpSpPr>
        <p:sp>
          <p:nvSpPr>
            <p:cNvPr id="14781" name="Google Shape;14781;p86"/>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82" name="Google Shape;14782;p86"/>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83" name="Google Shape;14783;p86"/>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84" name="Google Shape;14784;p86"/>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85" name="Google Shape;14785;p86"/>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86" name="Google Shape;14786;p86"/>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87" name="Google Shape;14787;p86"/>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88" name="Google Shape;14788;p86"/>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89" name="Google Shape;14789;p86"/>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90" name="Google Shape;14790;p86"/>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91" name="Google Shape;14791;p86"/>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92" name="Google Shape;14792;p86"/>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93" name="Google Shape;14793;p86"/>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94" name="Google Shape;14794;p86"/>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795" name="Google Shape;14795;p86"/>
          <p:cNvGrpSpPr/>
          <p:nvPr/>
        </p:nvGrpSpPr>
        <p:grpSpPr>
          <a:xfrm>
            <a:off x="802036" y="4749205"/>
            <a:ext cx="270054" cy="177486"/>
            <a:chOff x="4627886" y="3401089"/>
            <a:chExt cx="409111" cy="267944"/>
          </a:xfrm>
        </p:grpSpPr>
        <p:sp>
          <p:nvSpPr>
            <p:cNvPr id="14796" name="Google Shape;14796;p86"/>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97" name="Google Shape;14797;p86"/>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98" name="Google Shape;14798;p86"/>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799" name="Google Shape;14799;p86"/>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00" name="Google Shape;14800;p86"/>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01" name="Google Shape;14801;p86"/>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02" name="Google Shape;14802;p86"/>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03" name="Google Shape;14803;p86"/>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04" name="Google Shape;14804;p86"/>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05" name="Google Shape;14805;p86"/>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06" name="Google Shape;14806;p86"/>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807" name="Google Shape;14807;p86"/>
          <p:cNvGrpSpPr/>
          <p:nvPr/>
        </p:nvGrpSpPr>
        <p:grpSpPr>
          <a:xfrm>
            <a:off x="1836611" y="3182533"/>
            <a:ext cx="184380" cy="223121"/>
            <a:chOff x="8050359" y="1520687"/>
            <a:chExt cx="279321" cy="336837"/>
          </a:xfrm>
        </p:grpSpPr>
        <p:sp>
          <p:nvSpPr>
            <p:cNvPr id="14808" name="Google Shape;14808;p86"/>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09" name="Google Shape;14809;p86"/>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10" name="Google Shape;14810;p86"/>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11" name="Google Shape;14811;p86"/>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12" name="Google Shape;14812;p86"/>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13" name="Google Shape;14813;p86"/>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14" name="Google Shape;14814;p86"/>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15" name="Google Shape;14815;p86"/>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16" name="Google Shape;14816;p86"/>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17" name="Google Shape;14817;p86"/>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18" name="Google Shape;14818;p86"/>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19" name="Google Shape;14819;p86"/>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20" name="Google Shape;14820;p86"/>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821" name="Google Shape;14821;p86"/>
          <p:cNvGrpSpPr/>
          <p:nvPr/>
        </p:nvGrpSpPr>
        <p:grpSpPr>
          <a:xfrm>
            <a:off x="1814011" y="4408500"/>
            <a:ext cx="229579" cy="242656"/>
            <a:chOff x="7992843" y="2907251"/>
            <a:chExt cx="347794" cy="366328"/>
          </a:xfrm>
        </p:grpSpPr>
        <p:sp>
          <p:nvSpPr>
            <p:cNvPr id="14822" name="Google Shape;14822;p86"/>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23" name="Google Shape;14823;p86"/>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24" name="Google Shape;14824;p86"/>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25" name="Google Shape;14825;p86"/>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26" name="Google Shape;14826;p86"/>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27" name="Google Shape;14827;p86"/>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28" name="Google Shape;14828;p86"/>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29" name="Google Shape;14829;p86"/>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30" name="Google Shape;14830;p86"/>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31" name="Google Shape;14831;p86"/>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32" name="Google Shape;14832;p86"/>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33" name="Google Shape;14833;p86"/>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34" name="Google Shape;14834;p86"/>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35" name="Google Shape;14835;p86"/>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36" name="Google Shape;14836;p86"/>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37" name="Google Shape;14837;p86"/>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38" name="Google Shape;14838;p86"/>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39" name="Google Shape;14839;p86"/>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40" name="Google Shape;14840;p86"/>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41" name="Google Shape;14841;p86"/>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42" name="Google Shape;14842;p86"/>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43" name="Google Shape;14843;p86"/>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44" name="Google Shape;14844;p86"/>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45" name="Google Shape;14845;p86"/>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46" name="Google Shape;14846;p86"/>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47" name="Google Shape;14847;p86"/>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48" name="Google Shape;14848;p86"/>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49" name="Google Shape;14849;p86"/>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50" name="Google Shape;14850;p86"/>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51" name="Google Shape;14851;p86"/>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52" name="Google Shape;14852;p86"/>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53" name="Google Shape;14853;p86"/>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54" name="Google Shape;14854;p86"/>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855" name="Google Shape;14855;p86"/>
          <p:cNvGrpSpPr/>
          <p:nvPr/>
        </p:nvGrpSpPr>
        <p:grpSpPr>
          <a:xfrm>
            <a:off x="1812112" y="2870611"/>
            <a:ext cx="232815" cy="233644"/>
            <a:chOff x="2319498" y="1512744"/>
            <a:chExt cx="352697" cy="352723"/>
          </a:xfrm>
        </p:grpSpPr>
        <p:sp>
          <p:nvSpPr>
            <p:cNvPr id="14856" name="Google Shape;14856;p86"/>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57" name="Google Shape;14857;p86"/>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58" name="Google Shape;14858;p86"/>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59" name="Google Shape;14859;p86"/>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60" name="Google Shape;14860;p86"/>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61" name="Google Shape;14861;p86"/>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62" name="Google Shape;14862;p86"/>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63" name="Google Shape;14863;p86"/>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64" name="Google Shape;14864;p86"/>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65" name="Google Shape;14865;p86"/>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66" name="Google Shape;14866;p86"/>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67" name="Google Shape;14867;p86"/>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68" name="Google Shape;14868;p86"/>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69" name="Google Shape;14869;p86"/>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70" name="Google Shape;14870;p86"/>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71" name="Google Shape;14871;p86"/>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72" name="Google Shape;14872;p86"/>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73" name="Google Shape;14873;p86"/>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74" name="Google Shape;14874;p86"/>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875" name="Google Shape;14875;p86"/>
          <p:cNvGrpSpPr/>
          <p:nvPr/>
        </p:nvGrpSpPr>
        <p:grpSpPr>
          <a:xfrm>
            <a:off x="1805103" y="4125594"/>
            <a:ext cx="246832" cy="179743"/>
            <a:chOff x="2294122" y="2946600"/>
            <a:chExt cx="373931" cy="271351"/>
          </a:xfrm>
        </p:grpSpPr>
        <p:sp>
          <p:nvSpPr>
            <p:cNvPr id="14876" name="Google Shape;14876;p86"/>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77" name="Google Shape;14877;p86"/>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78" name="Google Shape;14878;p86"/>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79" name="Google Shape;14879;p86"/>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80" name="Google Shape;14880;p86"/>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81" name="Google Shape;14881;p86"/>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82" name="Google Shape;14882;p86"/>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83" name="Google Shape;14883;p86"/>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84" name="Google Shape;14884;p86"/>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85" name="Google Shape;14885;p86"/>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86" name="Google Shape;14886;p86"/>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87" name="Google Shape;14887;p86"/>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88" name="Google Shape;14888;p86"/>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89" name="Google Shape;14889;p86"/>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90" name="Google Shape;14890;p86"/>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91" name="Google Shape;14891;p86"/>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92" name="Google Shape;14892;p86"/>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93" name="Google Shape;14893;p86"/>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94" name="Google Shape;14894;p86"/>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95" name="Google Shape;14895;p86"/>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96" name="Google Shape;14896;p86"/>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97" name="Google Shape;14897;p86"/>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98" name="Google Shape;14898;p86"/>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899" name="Google Shape;14899;p86"/>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00" name="Google Shape;14900;p86"/>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01" name="Google Shape;14901;p86"/>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02" name="Google Shape;14902;p86"/>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03" name="Google Shape;14903;p86"/>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04" name="Google Shape;14904;p86"/>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05" name="Google Shape;14905;p86"/>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906" name="Google Shape;14906;p86"/>
          <p:cNvGrpSpPr/>
          <p:nvPr/>
        </p:nvGrpSpPr>
        <p:grpSpPr>
          <a:xfrm>
            <a:off x="1851010" y="3489142"/>
            <a:ext cx="155395" cy="230136"/>
            <a:chOff x="6176013" y="1977825"/>
            <a:chExt cx="235411" cy="347427"/>
          </a:xfrm>
        </p:grpSpPr>
        <p:sp>
          <p:nvSpPr>
            <p:cNvPr id="14907" name="Google Shape;14907;p86"/>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08" name="Google Shape;14908;p86"/>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09" name="Google Shape;14909;p86"/>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10" name="Google Shape;14910;p86"/>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11" name="Google Shape;14911;p86"/>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12" name="Google Shape;14912;p86"/>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13" name="Google Shape;14913;p86"/>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14" name="Google Shape;14914;p86"/>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15" name="Google Shape;14915;p86"/>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16" name="Google Shape;14916;p86"/>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17" name="Google Shape;14917;p86"/>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18" name="Google Shape;14918;p86"/>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19" name="Google Shape;14919;p86"/>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20" name="Google Shape;14920;p86"/>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21" name="Google Shape;14921;p86"/>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22" name="Google Shape;14922;p86"/>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23" name="Google Shape;14923;p86"/>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924" name="Google Shape;14924;p86"/>
          <p:cNvGrpSpPr/>
          <p:nvPr/>
        </p:nvGrpSpPr>
        <p:grpSpPr>
          <a:xfrm>
            <a:off x="1819196" y="3801256"/>
            <a:ext cx="218833" cy="218606"/>
            <a:chOff x="4212378" y="2456537"/>
            <a:chExt cx="331515" cy="330021"/>
          </a:xfrm>
        </p:grpSpPr>
        <p:sp>
          <p:nvSpPr>
            <p:cNvPr id="14925" name="Google Shape;14925;p86"/>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26" name="Google Shape;14926;p86"/>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27" name="Google Shape;14927;p86"/>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28" name="Google Shape;14928;p86"/>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29" name="Google Shape;14929;p86"/>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30" name="Google Shape;14930;p86"/>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31" name="Google Shape;14931;p86"/>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32" name="Google Shape;14932;p86"/>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33" name="Google Shape;14933;p86"/>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934" name="Google Shape;14934;p86"/>
          <p:cNvGrpSpPr/>
          <p:nvPr/>
        </p:nvGrpSpPr>
        <p:grpSpPr>
          <a:xfrm>
            <a:off x="1770084" y="4719876"/>
            <a:ext cx="239322" cy="236144"/>
            <a:chOff x="6065149" y="3367036"/>
            <a:chExt cx="362553" cy="356498"/>
          </a:xfrm>
        </p:grpSpPr>
        <p:sp>
          <p:nvSpPr>
            <p:cNvPr id="14935" name="Google Shape;14935;p86"/>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36" name="Google Shape;14936;p86"/>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37" name="Google Shape;14937;p86"/>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38" name="Google Shape;14938;p86"/>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39" name="Google Shape;14939;p86"/>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940" name="Google Shape;14940;p86"/>
          <p:cNvGrpSpPr/>
          <p:nvPr/>
        </p:nvGrpSpPr>
        <p:grpSpPr>
          <a:xfrm>
            <a:off x="3344616" y="3189341"/>
            <a:ext cx="245568" cy="209524"/>
            <a:chOff x="2774354" y="2009990"/>
            <a:chExt cx="372017" cy="316310"/>
          </a:xfrm>
        </p:grpSpPr>
        <p:sp>
          <p:nvSpPr>
            <p:cNvPr id="14941" name="Google Shape;14941;p86"/>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42" name="Google Shape;14942;p86"/>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43" name="Google Shape;14943;p86"/>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44" name="Google Shape;14944;p86"/>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45" name="Google Shape;14945;p86"/>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46" name="Google Shape;14946;p86"/>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47" name="Google Shape;14947;p86"/>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48" name="Google Shape;14948;p86"/>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49" name="Google Shape;14949;p86"/>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50" name="Google Shape;14950;p86"/>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51" name="Google Shape;14951;p86"/>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52" name="Google Shape;14952;p86"/>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53" name="Google Shape;14953;p86"/>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54" name="Google Shape;14954;p86"/>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55" name="Google Shape;14955;p86"/>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56" name="Google Shape;14956;p86"/>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57" name="Google Shape;14957;p86"/>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58" name="Google Shape;14958;p86"/>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59" name="Google Shape;14959;p86"/>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60" name="Google Shape;14960;p86"/>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61" name="Google Shape;14961;p86"/>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62" name="Google Shape;14962;p86"/>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63" name="Google Shape;14963;p86"/>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64" name="Google Shape;14964;p86"/>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65" name="Google Shape;14965;p86"/>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66" name="Google Shape;14966;p86"/>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967" name="Google Shape;14967;p86"/>
          <p:cNvGrpSpPr/>
          <p:nvPr/>
        </p:nvGrpSpPr>
        <p:grpSpPr>
          <a:xfrm>
            <a:off x="3342737" y="4413145"/>
            <a:ext cx="249324" cy="233383"/>
            <a:chOff x="2747484" y="3359460"/>
            <a:chExt cx="377706" cy="352330"/>
          </a:xfrm>
        </p:grpSpPr>
        <p:sp>
          <p:nvSpPr>
            <p:cNvPr id="14968" name="Google Shape;14968;p86"/>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69" name="Google Shape;14969;p86"/>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70" name="Google Shape;14970;p86"/>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71" name="Google Shape;14971;p86"/>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72" name="Google Shape;14972;p86"/>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73" name="Google Shape;14973;p86"/>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74" name="Google Shape;14974;p86"/>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75" name="Google Shape;14975;p86"/>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76" name="Google Shape;14976;p86"/>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77" name="Google Shape;14977;p86"/>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78" name="Google Shape;14978;p86"/>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79" name="Google Shape;14979;p86"/>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80" name="Google Shape;14980;p86"/>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81" name="Google Shape;14981;p86"/>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82" name="Google Shape;14982;p86"/>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4983" name="Google Shape;14983;p86"/>
          <p:cNvGrpSpPr/>
          <p:nvPr/>
        </p:nvGrpSpPr>
        <p:grpSpPr>
          <a:xfrm>
            <a:off x="3327968" y="2862310"/>
            <a:ext cx="279053" cy="250244"/>
            <a:chOff x="4659658" y="1500266"/>
            <a:chExt cx="422743" cy="377784"/>
          </a:xfrm>
        </p:grpSpPr>
        <p:sp>
          <p:nvSpPr>
            <p:cNvPr id="14984" name="Google Shape;14984;p86"/>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85" name="Google Shape;14985;p86"/>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86" name="Google Shape;14986;p86"/>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87" name="Google Shape;14987;p86"/>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88" name="Google Shape;14988;p86"/>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89" name="Google Shape;14989;p86"/>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90" name="Google Shape;14990;p86"/>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91" name="Google Shape;14991;p86"/>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92" name="Google Shape;14992;p86"/>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93" name="Google Shape;14993;p86"/>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94" name="Google Shape;14994;p86"/>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95" name="Google Shape;14995;p86"/>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96" name="Google Shape;14996;p86"/>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97" name="Google Shape;14997;p86"/>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98" name="Google Shape;14998;p86"/>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4999" name="Google Shape;14999;p86"/>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00" name="Google Shape;15000;p86"/>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001" name="Google Shape;15001;p86"/>
          <p:cNvGrpSpPr/>
          <p:nvPr/>
        </p:nvGrpSpPr>
        <p:grpSpPr>
          <a:xfrm>
            <a:off x="3340089" y="4088121"/>
            <a:ext cx="254809" cy="254690"/>
            <a:chOff x="4652476" y="2898915"/>
            <a:chExt cx="386016" cy="384495"/>
          </a:xfrm>
        </p:grpSpPr>
        <p:sp>
          <p:nvSpPr>
            <p:cNvPr id="15002" name="Google Shape;15002;p86"/>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03" name="Google Shape;15003;p86"/>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04" name="Google Shape;15004;p86"/>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05" name="Google Shape;15005;p86"/>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06" name="Google Shape;15006;p86"/>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07" name="Google Shape;15007;p86"/>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08" name="Google Shape;15008;p86"/>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09" name="Google Shape;15009;p86"/>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10" name="Google Shape;15010;p86"/>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011" name="Google Shape;15011;p86"/>
          <p:cNvGrpSpPr/>
          <p:nvPr/>
        </p:nvGrpSpPr>
        <p:grpSpPr>
          <a:xfrm>
            <a:off x="3342142" y="3497330"/>
            <a:ext cx="250327" cy="213778"/>
            <a:chOff x="866322" y="2469775"/>
            <a:chExt cx="379226" cy="322733"/>
          </a:xfrm>
        </p:grpSpPr>
        <p:sp>
          <p:nvSpPr>
            <p:cNvPr id="15012" name="Google Shape;15012;p86"/>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13" name="Google Shape;15013;p86"/>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14" name="Google Shape;15014;p86"/>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15" name="Google Shape;15015;p86"/>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16" name="Google Shape;15016;p86"/>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17" name="Google Shape;15017;p86"/>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18" name="Google Shape;15018;p86"/>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19" name="Google Shape;15019;p86"/>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20" name="Google Shape;15020;p86"/>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21" name="Google Shape;15021;p86"/>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22" name="Google Shape;15022;p86"/>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23" name="Google Shape;15023;p86"/>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24" name="Google Shape;15024;p86"/>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25" name="Google Shape;15025;p86"/>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26" name="Google Shape;15026;p86"/>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27" name="Google Shape;15027;p86"/>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28" name="Google Shape;15028;p86"/>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29" name="Google Shape;15029;p86"/>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30" name="Google Shape;15030;p86"/>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31" name="Google Shape;15031;p86"/>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32" name="Google Shape;15032;p86"/>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33" name="Google Shape;15033;p86"/>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34" name="Google Shape;15034;p86"/>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35" name="Google Shape;15035;p86"/>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36" name="Google Shape;15036;p86"/>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37" name="Google Shape;15037;p86"/>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038" name="Google Shape;15038;p86"/>
          <p:cNvGrpSpPr/>
          <p:nvPr/>
        </p:nvGrpSpPr>
        <p:grpSpPr>
          <a:xfrm>
            <a:off x="3346551" y="3796993"/>
            <a:ext cx="242073" cy="227132"/>
            <a:chOff x="6567324" y="2436849"/>
            <a:chExt cx="366722" cy="342892"/>
          </a:xfrm>
        </p:grpSpPr>
        <p:sp>
          <p:nvSpPr>
            <p:cNvPr id="15039" name="Google Shape;15039;p86"/>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40" name="Google Shape;15040;p86"/>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41" name="Google Shape;15041;p86"/>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42" name="Google Shape;15042;p86"/>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43" name="Google Shape;15043;p86"/>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44" name="Google Shape;15044;p86"/>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45" name="Google Shape;15045;p86"/>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46" name="Google Shape;15046;p86"/>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47" name="Google Shape;15047;p86"/>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48" name="Google Shape;15048;p86"/>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49" name="Google Shape;15049;p86"/>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50" name="Google Shape;15050;p86"/>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051" name="Google Shape;15051;p86"/>
          <p:cNvGrpSpPr/>
          <p:nvPr/>
        </p:nvGrpSpPr>
        <p:grpSpPr>
          <a:xfrm>
            <a:off x="3347235" y="4719763"/>
            <a:ext cx="239564" cy="236387"/>
            <a:chOff x="2866317" y="3817357"/>
            <a:chExt cx="362920" cy="356865"/>
          </a:xfrm>
        </p:grpSpPr>
        <p:sp>
          <p:nvSpPr>
            <p:cNvPr id="15052" name="Google Shape;15052;p8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53" name="Google Shape;15053;p8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54" name="Google Shape;15054;p8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055" name="Google Shape;15055;p86"/>
          <p:cNvGrpSpPr/>
          <p:nvPr/>
        </p:nvGrpSpPr>
        <p:grpSpPr>
          <a:xfrm>
            <a:off x="2111915" y="3170778"/>
            <a:ext cx="234078" cy="246650"/>
            <a:chOff x="878066" y="1981993"/>
            <a:chExt cx="354610" cy="372358"/>
          </a:xfrm>
        </p:grpSpPr>
        <p:sp>
          <p:nvSpPr>
            <p:cNvPr id="15056" name="Google Shape;15056;p86"/>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57" name="Google Shape;15057;p86"/>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58" name="Google Shape;15058;p86"/>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59" name="Google Shape;15059;p86"/>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60" name="Google Shape;15060;p86"/>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61" name="Google Shape;15061;p86"/>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62" name="Google Shape;15062;p86"/>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63" name="Google Shape;15063;p86"/>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64" name="Google Shape;15064;p86"/>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65" name="Google Shape;15065;p86"/>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66" name="Google Shape;15066;p86"/>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67" name="Google Shape;15067;p86"/>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68" name="Google Shape;15068;p86"/>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69" name="Google Shape;15069;p86"/>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070" name="Google Shape;15070;p86"/>
          <p:cNvGrpSpPr/>
          <p:nvPr/>
        </p:nvGrpSpPr>
        <p:grpSpPr>
          <a:xfrm>
            <a:off x="2114656" y="4405366"/>
            <a:ext cx="228593" cy="248942"/>
            <a:chOff x="849675" y="3347716"/>
            <a:chExt cx="346300" cy="375818"/>
          </a:xfrm>
        </p:grpSpPr>
        <p:sp>
          <p:nvSpPr>
            <p:cNvPr id="15071" name="Google Shape;15071;p86"/>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72" name="Google Shape;15072;p86"/>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73" name="Google Shape;15073;p86"/>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74" name="Google Shape;15074;p86"/>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75" name="Google Shape;15075;p86"/>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76" name="Google Shape;15076;p86"/>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77" name="Google Shape;15077;p86"/>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78" name="Google Shape;15078;p86"/>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79" name="Google Shape;15079;p86"/>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80" name="Google Shape;15080;p86"/>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81" name="Google Shape;15081;p86"/>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82" name="Google Shape;15082;p86"/>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83" name="Google Shape;15083;p86"/>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84" name="Google Shape;15084;p86"/>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85" name="Google Shape;15085;p86"/>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86" name="Google Shape;15086;p86"/>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87" name="Google Shape;15087;p86"/>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088" name="Google Shape;15088;p86"/>
          <p:cNvGrpSpPr/>
          <p:nvPr/>
        </p:nvGrpSpPr>
        <p:grpSpPr>
          <a:xfrm>
            <a:off x="2108013" y="2870298"/>
            <a:ext cx="242073" cy="234269"/>
            <a:chOff x="2786833" y="1512351"/>
            <a:chExt cx="366722" cy="353667"/>
          </a:xfrm>
        </p:grpSpPr>
        <p:sp>
          <p:nvSpPr>
            <p:cNvPr id="15089" name="Google Shape;15089;p86"/>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90" name="Google Shape;15090;p86"/>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91" name="Google Shape;15091;p86"/>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92" name="Google Shape;15092;p86"/>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93" name="Google Shape;15093;p86"/>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94" name="Google Shape;15094;p86"/>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95" name="Google Shape;15095;p86"/>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96" name="Google Shape;15096;p86"/>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97" name="Google Shape;15097;p86"/>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98" name="Google Shape;15098;p86"/>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099" name="Google Shape;15099;p86"/>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00" name="Google Shape;15100;p86"/>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01" name="Google Shape;15101;p86"/>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02" name="Google Shape;15102;p86"/>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03" name="Google Shape;15103;p86"/>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04" name="Google Shape;15104;p86"/>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05" name="Google Shape;15105;p86"/>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06" name="Google Shape;15106;p86"/>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07" name="Google Shape;15107;p86"/>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08" name="Google Shape;15108;p86"/>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109" name="Google Shape;15109;p86"/>
          <p:cNvGrpSpPr/>
          <p:nvPr/>
        </p:nvGrpSpPr>
        <p:grpSpPr>
          <a:xfrm>
            <a:off x="2105641" y="4099651"/>
            <a:ext cx="246814" cy="231629"/>
            <a:chOff x="2769819" y="2907251"/>
            <a:chExt cx="373905" cy="349682"/>
          </a:xfrm>
        </p:grpSpPr>
        <p:sp>
          <p:nvSpPr>
            <p:cNvPr id="15110" name="Google Shape;15110;p86"/>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11" name="Google Shape;15111;p86"/>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12" name="Google Shape;15112;p86"/>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13" name="Google Shape;15113;p86"/>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14" name="Google Shape;15114;p86"/>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15" name="Google Shape;15115;p86"/>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16" name="Google Shape;15116;p86"/>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17" name="Google Shape;15117;p86"/>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18" name="Google Shape;15118;p86"/>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19" name="Google Shape;15119;p86"/>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20" name="Google Shape;15120;p86"/>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21" name="Google Shape;15121;p86"/>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22" name="Google Shape;15122;p86"/>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23" name="Google Shape;15123;p86"/>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24" name="Google Shape;15124;p86"/>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25" name="Google Shape;15125;p86"/>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26" name="Google Shape;15126;p86"/>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127" name="Google Shape;15127;p86"/>
          <p:cNvGrpSpPr/>
          <p:nvPr/>
        </p:nvGrpSpPr>
        <p:grpSpPr>
          <a:xfrm>
            <a:off x="2151418" y="3489020"/>
            <a:ext cx="155637" cy="230379"/>
            <a:chOff x="6652077" y="1977458"/>
            <a:chExt cx="235778" cy="347794"/>
          </a:xfrm>
        </p:grpSpPr>
        <p:sp>
          <p:nvSpPr>
            <p:cNvPr id="15128" name="Google Shape;15128;p86"/>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29" name="Google Shape;15129;p86"/>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30" name="Google Shape;15130;p86"/>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31" name="Google Shape;15131;p86"/>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32" name="Google Shape;15132;p86"/>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33" name="Google Shape;15133;p86"/>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34" name="Google Shape;15134;p86"/>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35" name="Google Shape;15135;p86"/>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36" name="Google Shape;15136;p86"/>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37" name="Google Shape;15137;p86"/>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38" name="Google Shape;15138;p86"/>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39" name="Google Shape;15139;p86"/>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40" name="Google Shape;15140;p86"/>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41" name="Google Shape;15141;p86"/>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42" name="Google Shape;15142;p86"/>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43" name="Google Shape;15143;p86"/>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144" name="Google Shape;15144;p86"/>
          <p:cNvGrpSpPr/>
          <p:nvPr/>
        </p:nvGrpSpPr>
        <p:grpSpPr>
          <a:xfrm>
            <a:off x="2098242" y="3795117"/>
            <a:ext cx="261800" cy="230883"/>
            <a:chOff x="4653996" y="2440257"/>
            <a:chExt cx="396607" cy="348555"/>
          </a:xfrm>
        </p:grpSpPr>
        <p:sp>
          <p:nvSpPr>
            <p:cNvPr id="15145" name="Google Shape;15145;p86"/>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46" name="Google Shape;15146;p86"/>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47" name="Google Shape;15147;p86"/>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48" name="Google Shape;15148;p86"/>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49" name="Google Shape;15149;p86"/>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50" name="Google Shape;15150;p86"/>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51" name="Google Shape;15151;p86"/>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52" name="Google Shape;15152;p86"/>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53" name="Google Shape;15153;p86"/>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54" name="Google Shape;15154;p86"/>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55" name="Google Shape;15155;p86"/>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56" name="Google Shape;15156;p86"/>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57" name="Google Shape;15157;p86"/>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58" name="Google Shape;15158;p86"/>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59" name="Google Shape;15159;p86"/>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60" name="Google Shape;15160;p86"/>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61" name="Google Shape;15161;p86"/>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62" name="Google Shape;15162;p86"/>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163" name="Google Shape;15163;p86"/>
          <p:cNvGrpSpPr/>
          <p:nvPr/>
        </p:nvGrpSpPr>
        <p:grpSpPr>
          <a:xfrm>
            <a:off x="1932794" y="5016934"/>
            <a:ext cx="239581" cy="236196"/>
            <a:chOff x="4660419" y="3817357"/>
            <a:chExt cx="362947" cy="356576"/>
          </a:xfrm>
        </p:grpSpPr>
        <p:sp>
          <p:nvSpPr>
            <p:cNvPr id="15164" name="Google Shape;15164;p86"/>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65" name="Google Shape;15165;p86"/>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66" name="Google Shape;15166;p86"/>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67" name="Google Shape;15167;p86"/>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68" name="Google Shape;15168;p86"/>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169" name="Google Shape;15169;p86"/>
          <p:cNvGrpSpPr/>
          <p:nvPr/>
        </p:nvGrpSpPr>
        <p:grpSpPr>
          <a:xfrm>
            <a:off x="2082517" y="4719876"/>
            <a:ext cx="239322" cy="236144"/>
            <a:chOff x="6540821" y="3367036"/>
            <a:chExt cx="362553" cy="356498"/>
          </a:xfrm>
        </p:grpSpPr>
        <p:sp>
          <p:nvSpPr>
            <p:cNvPr id="15170" name="Google Shape;15170;p86"/>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71" name="Google Shape;15171;p86"/>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72" name="Google Shape;15172;p86"/>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73" name="Google Shape;15173;p86"/>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74" name="Google Shape;15174;p86"/>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75" name="Google Shape;15175;p86"/>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76" name="Google Shape;15176;p86"/>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177" name="Google Shape;15177;p86"/>
          <p:cNvGrpSpPr/>
          <p:nvPr/>
        </p:nvGrpSpPr>
        <p:grpSpPr>
          <a:xfrm>
            <a:off x="3663876" y="3171021"/>
            <a:ext cx="245326" cy="246164"/>
            <a:chOff x="3250786" y="1982386"/>
            <a:chExt cx="371650" cy="371624"/>
          </a:xfrm>
        </p:grpSpPr>
        <p:sp>
          <p:nvSpPr>
            <p:cNvPr id="15178" name="Google Shape;15178;p86"/>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79" name="Google Shape;15179;p86"/>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80" name="Google Shape;15180;p86"/>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81" name="Google Shape;15181;p86"/>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82" name="Google Shape;15182;p86"/>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83" name="Google Shape;15183;p86"/>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84" name="Google Shape;15184;p86"/>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85" name="Google Shape;15185;p86"/>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86" name="Google Shape;15186;p86"/>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87" name="Google Shape;15187;p86"/>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88" name="Google Shape;15188;p86"/>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89" name="Google Shape;15189;p86"/>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90" name="Google Shape;15190;p86"/>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91" name="Google Shape;15191;p86"/>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92" name="Google Shape;15192;p86"/>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93" name="Google Shape;15193;p86"/>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94" name="Google Shape;15194;p86"/>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95" name="Google Shape;15195;p86"/>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96" name="Google Shape;15196;p86"/>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97" name="Google Shape;15197;p86"/>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98" name="Google Shape;15198;p86"/>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199" name="Google Shape;15199;p86"/>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00" name="Google Shape;15200;p86"/>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01" name="Google Shape;15201;p86"/>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02" name="Google Shape;15202;p86"/>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03" name="Google Shape;15203;p86"/>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04" name="Google Shape;15204;p86"/>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05" name="Google Shape;15205;p86"/>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06" name="Google Shape;15206;p86"/>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07" name="Google Shape;15207;p86"/>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208" name="Google Shape;15208;p86"/>
          <p:cNvGrpSpPr/>
          <p:nvPr/>
        </p:nvGrpSpPr>
        <p:grpSpPr>
          <a:xfrm>
            <a:off x="3657005" y="4400703"/>
            <a:ext cx="259066" cy="258267"/>
            <a:chOff x="3214452" y="3340533"/>
            <a:chExt cx="392465" cy="389896"/>
          </a:xfrm>
        </p:grpSpPr>
        <p:sp>
          <p:nvSpPr>
            <p:cNvPr id="15209" name="Google Shape;15209;p86"/>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10" name="Google Shape;15210;p86"/>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11" name="Google Shape;15211;p86"/>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12" name="Google Shape;15212;p86"/>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13" name="Google Shape;15213;p86"/>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14" name="Google Shape;15214;p86"/>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15" name="Google Shape;15215;p86"/>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16" name="Google Shape;15216;p86"/>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17" name="Google Shape;15217;p86"/>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18" name="Google Shape;15218;p86"/>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19" name="Google Shape;15219;p86"/>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20" name="Google Shape;15220;p86"/>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21" name="Google Shape;15221;p86"/>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22" name="Google Shape;15222;p86"/>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23" name="Google Shape;15223;p86"/>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24" name="Google Shape;15224;p86"/>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25" name="Google Shape;15225;p86"/>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26" name="Google Shape;15226;p86"/>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27" name="Google Shape;15227;p86"/>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28" name="Google Shape;15228;p86"/>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29" name="Google Shape;15229;p86"/>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30" name="Google Shape;15230;p86"/>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31" name="Google Shape;15231;p86"/>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32" name="Google Shape;15232;p86"/>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33" name="Google Shape;15233;p86"/>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234" name="Google Shape;15234;p86"/>
          <p:cNvGrpSpPr/>
          <p:nvPr/>
        </p:nvGrpSpPr>
        <p:grpSpPr>
          <a:xfrm>
            <a:off x="3700690" y="2871114"/>
            <a:ext cx="171886" cy="232636"/>
            <a:chOff x="5211406" y="1513504"/>
            <a:chExt cx="260394" cy="351202"/>
          </a:xfrm>
        </p:grpSpPr>
        <p:sp>
          <p:nvSpPr>
            <p:cNvPr id="15235" name="Google Shape;15235;p86"/>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36" name="Google Shape;15236;p86"/>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37" name="Google Shape;15237;p86"/>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38" name="Google Shape;15238;p86"/>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39" name="Google Shape;15239;p86"/>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40" name="Google Shape;15240;p86"/>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41" name="Google Shape;15241;p86"/>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42" name="Google Shape;15242;p86"/>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43" name="Google Shape;15243;p86"/>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44" name="Google Shape;15244;p86"/>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45" name="Google Shape;15245;p86"/>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46" name="Google Shape;15246;p86"/>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47" name="Google Shape;15247;p86"/>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248" name="Google Shape;15248;p86"/>
          <p:cNvGrpSpPr/>
          <p:nvPr/>
        </p:nvGrpSpPr>
        <p:grpSpPr>
          <a:xfrm>
            <a:off x="3679465" y="4100338"/>
            <a:ext cx="214334" cy="230257"/>
            <a:chOff x="5156931" y="2922194"/>
            <a:chExt cx="324699" cy="347611"/>
          </a:xfrm>
        </p:grpSpPr>
        <p:sp>
          <p:nvSpPr>
            <p:cNvPr id="15249" name="Google Shape;15249;p86"/>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50" name="Google Shape;15250;p86"/>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51" name="Google Shape;15251;p86"/>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52" name="Google Shape;15252;p86"/>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53" name="Google Shape;15253;p86"/>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54" name="Google Shape;15254;p86"/>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55" name="Google Shape;15255;p86"/>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56" name="Google Shape;15256;p86"/>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57" name="Google Shape;15257;p86"/>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58" name="Google Shape;15258;p86"/>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59" name="Google Shape;15259;p86"/>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60" name="Google Shape;15260;p86"/>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61" name="Google Shape;15261;p86"/>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62" name="Google Shape;15262;p86"/>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63" name="Google Shape;15263;p86"/>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64" name="Google Shape;15264;p86"/>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265" name="Google Shape;15265;p86"/>
          <p:cNvGrpSpPr/>
          <p:nvPr/>
        </p:nvGrpSpPr>
        <p:grpSpPr>
          <a:xfrm>
            <a:off x="3653044" y="3508453"/>
            <a:ext cx="266801" cy="191534"/>
            <a:chOff x="1328387" y="2500814"/>
            <a:chExt cx="404183" cy="289151"/>
          </a:xfrm>
        </p:grpSpPr>
        <p:sp>
          <p:nvSpPr>
            <p:cNvPr id="15266" name="Google Shape;15266;p86"/>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67" name="Google Shape;15267;p86"/>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68" name="Google Shape;15268;p86"/>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69" name="Google Shape;15269;p86"/>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70" name="Google Shape;15270;p86"/>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71" name="Google Shape;15271;p86"/>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72" name="Google Shape;15272;p86"/>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73" name="Google Shape;15273;p86"/>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74" name="Google Shape;15274;p86"/>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75" name="Google Shape;15275;p86"/>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76" name="Google Shape;15276;p86"/>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77" name="Google Shape;15277;p86"/>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78" name="Google Shape;15278;p86"/>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79" name="Google Shape;15279;p86"/>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80" name="Google Shape;15280;p86"/>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81" name="Google Shape;15281;p86"/>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82" name="Google Shape;15282;p86"/>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83" name="Google Shape;15283;p86"/>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84" name="Google Shape;15284;p86"/>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85" name="Google Shape;15285;p86"/>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86" name="Google Shape;15286;p86"/>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87" name="Google Shape;15287;p86"/>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88" name="Google Shape;15288;p86"/>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89" name="Google Shape;15289;p86"/>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90" name="Google Shape;15290;p86"/>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91" name="Google Shape;15291;p86"/>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92" name="Google Shape;15292;p86"/>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93" name="Google Shape;15293;p86"/>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94" name="Google Shape;15294;p86"/>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295" name="Google Shape;15295;p86"/>
          <p:cNvGrpSpPr/>
          <p:nvPr/>
        </p:nvGrpSpPr>
        <p:grpSpPr>
          <a:xfrm>
            <a:off x="3666442" y="3825697"/>
            <a:ext cx="240567" cy="169724"/>
            <a:chOff x="7042995" y="2489463"/>
            <a:chExt cx="364441" cy="256225"/>
          </a:xfrm>
        </p:grpSpPr>
        <p:sp>
          <p:nvSpPr>
            <p:cNvPr id="15296" name="Google Shape;15296;p86"/>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97" name="Google Shape;15297;p86"/>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98" name="Google Shape;15298;p86"/>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299" name="Google Shape;15299;p86"/>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00" name="Google Shape;15300;p86"/>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01" name="Google Shape;15301;p86"/>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02" name="Google Shape;15302;p86"/>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03" name="Google Shape;15303;p86"/>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04" name="Google Shape;15304;p86"/>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305" name="Google Shape;15305;p86"/>
          <p:cNvGrpSpPr/>
          <p:nvPr/>
        </p:nvGrpSpPr>
        <p:grpSpPr>
          <a:xfrm>
            <a:off x="3659910" y="4719763"/>
            <a:ext cx="239564" cy="236387"/>
            <a:chOff x="3314750" y="3817357"/>
            <a:chExt cx="362920" cy="356865"/>
          </a:xfrm>
        </p:grpSpPr>
        <p:sp>
          <p:nvSpPr>
            <p:cNvPr id="15306" name="Google Shape;15306;p8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07" name="Google Shape;15307;p8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08" name="Google Shape;15308;p86"/>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09" name="Google Shape;15309;p86"/>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10" name="Google Shape;15310;p86"/>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311" name="Google Shape;15311;p86"/>
          <p:cNvGrpSpPr/>
          <p:nvPr/>
        </p:nvGrpSpPr>
        <p:grpSpPr>
          <a:xfrm>
            <a:off x="2413560" y="3171021"/>
            <a:ext cx="245326" cy="246164"/>
            <a:chOff x="1345794" y="1982386"/>
            <a:chExt cx="371650" cy="371624"/>
          </a:xfrm>
        </p:grpSpPr>
        <p:sp>
          <p:nvSpPr>
            <p:cNvPr id="15312" name="Google Shape;15312;p86"/>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13" name="Google Shape;15313;p86"/>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14" name="Google Shape;15314;p86"/>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15" name="Google Shape;15315;p86"/>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16" name="Google Shape;15316;p86"/>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17" name="Google Shape;15317;p86"/>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18" name="Google Shape;15318;p86"/>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19" name="Google Shape;15319;p86"/>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20" name="Google Shape;15320;p86"/>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21" name="Google Shape;15321;p86"/>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22" name="Google Shape;15322;p86"/>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23" name="Google Shape;15323;p86"/>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24" name="Google Shape;15324;p86"/>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25" name="Google Shape;15325;p86"/>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26" name="Google Shape;15326;p86"/>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27" name="Google Shape;15327;p86"/>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28" name="Google Shape;15328;p86"/>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29" name="Google Shape;15329;p86"/>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30" name="Google Shape;15330;p86"/>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31" name="Google Shape;15331;p86"/>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32" name="Google Shape;15332;p86"/>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33" name="Google Shape;15333;p86"/>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34" name="Google Shape;15334;p86"/>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35" name="Google Shape;15335;p86"/>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36" name="Google Shape;15336;p86"/>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37" name="Google Shape;15337;p86"/>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38" name="Google Shape;15338;p86"/>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39" name="Google Shape;15339;p86"/>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40" name="Google Shape;15340;p86"/>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41" name="Google Shape;15341;p86"/>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42" name="Google Shape;15342;p86"/>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43" name="Google Shape;15343;p86"/>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44" name="Google Shape;15344;p86"/>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45" name="Google Shape;15345;p86"/>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46" name="Google Shape;15346;p86"/>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47" name="Google Shape;15347;p86"/>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48" name="Google Shape;15348;p86"/>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349" name="Google Shape;15349;p86"/>
          <p:cNvGrpSpPr/>
          <p:nvPr/>
        </p:nvGrpSpPr>
        <p:grpSpPr>
          <a:xfrm>
            <a:off x="2411933" y="4439470"/>
            <a:ext cx="248579" cy="180733"/>
            <a:chOff x="1324219" y="3399202"/>
            <a:chExt cx="376578" cy="272846"/>
          </a:xfrm>
        </p:grpSpPr>
        <p:sp>
          <p:nvSpPr>
            <p:cNvPr id="15350" name="Google Shape;15350;p86"/>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51" name="Google Shape;15351;p86"/>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52" name="Google Shape;15352;p86"/>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53" name="Google Shape;15353;p86"/>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54" name="Google Shape;15354;p86"/>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55" name="Google Shape;15355;p86"/>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56" name="Google Shape;15356;p86"/>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57" name="Google Shape;15357;p86"/>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58" name="Google Shape;15358;p86"/>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59" name="Google Shape;15359;p86"/>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60" name="Google Shape;15360;p86"/>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61" name="Google Shape;15361;p86"/>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62" name="Google Shape;15362;p86"/>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63" name="Google Shape;15363;p86"/>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64" name="Google Shape;15364;p86"/>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65" name="Google Shape;15365;p86"/>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66" name="Google Shape;15366;p86"/>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67" name="Google Shape;15367;p86"/>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68" name="Google Shape;15368;p86"/>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69" name="Google Shape;15369;p86"/>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70" name="Google Shape;15370;p86"/>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71" name="Google Shape;15371;p86"/>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72" name="Google Shape;15372;p86"/>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73" name="Google Shape;15373;p86"/>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74" name="Google Shape;15374;p86"/>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75" name="Google Shape;15375;p86"/>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76" name="Google Shape;15376;p86"/>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77" name="Google Shape;15377;p86"/>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78" name="Google Shape;15378;p86"/>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79" name="Google Shape;15379;p86"/>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80" name="Google Shape;15380;p86"/>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81" name="Google Shape;15381;p86"/>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82" name="Google Shape;15382;p86"/>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383" name="Google Shape;15383;p86"/>
          <p:cNvGrpSpPr/>
          <p:nvPr/>
        </p:nvGrpSpPr>
        <p:grpSpPr>
          <a:xfrm>
            <a:off x="2458872" y="2862093"/>
            <a:ext cx="154893" cy="250678"/>
            <a:chOff x="3327229" y="1499899"/>
            <a:chExt cx="234650" cy="378440"/>
          </a:xfrm>
        </p:grpSpPr>
        <p:sp>
          <p:nvSpPr>
            <p:cNvPr id="15384" name="Google Shape;15384;p86"/>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85" name="Google Shape;15385;p86"/>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86" name="Google Shape;15386;p86"/>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87" name="Google Shape;15387;p86"/>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88" name="Google Shape;15388;p86"/>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89" name="Google Shape;15389;p86"/>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90" name="Google Shape;15390;p86"/>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91" name="Google Shape;15391;p86"/>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92" name="Google Shape;15392;p86"/>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93" name="Google Shape;15393;p86"/>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94" name="Google Shape;15394;p86"/>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95" name="Google Shape;15395;p86"/>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96" name="Google Shape;15396;p86"/>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97" name="Google Shape;15397;p86"/>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98" name="Google Shape;15398;p86"/>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399" name="Google Shape;15399;p86"/>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00" name="Google Shape;15400;p86"/>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01" name="Google Shape;15401;p86"/>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02" name="Google Shape;15402;p86"/>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03" name="Google Shape;15403;p86"/>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04" name="Google Shape;15404;p86"/>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405" name="Google Shape;15405;p86"/>
          <p:cNvGrpSpPr/>
          <p:nvPr/>
        </p:nvGrpSpPr>
        <p:grpSpPr>
          <a:xfrm>
            <a:off x="2412287" y="4091664"/>
            <a:ext cx="248060" cy="247605"/>
            <a:chOff x="3246251" y="2895245"/>
            <a:chExt cx="375792" cy="373800"/>
          </a:xfrm>
        </p:grpSpPr>
        <p:sp>
          <p:nvSpPr>
            <p:cNvPr id="15406" name="Google Shape;15406;p86"/>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07" name="Google Shape;15407;p86"/>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08" name="Google Shape;15408;p86"/>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09" name="Google Shape;15409;p86"/>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10" name="Google Shape;15410;p86"/>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11" name="Google Shape;15411;p86"/>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12" name="Google Shape;15412;p86"/>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13" name="Google Shape;15413;p86"/>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14" name="Google Shape;15414;p86"/>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15" name="Google Shape;15415;p86"/>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16" name="Google Shape;15416;p86"/>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17" name="Google Shape;15417;p86"/>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18" name="Google Shape;15418;p86"/>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19" name="Google Shape;15419;p86"/>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420" name="Google Shape;15420;p86"/>
          <p:cNvGrpSpPr/>
          <p:nvPr/>
        </p:nvGrpSpPr>
        <p:grpSpPr>
          <a:xfrm>
            <a:off x="2406351" y="3502183"/>
            <a:ext cx="260312" cy="204054"/>
            <a:chOff x="7072513" y="1997512"/>
            <a:chExt cx="394352" cy="308052"/>
          </a:xfrm>
        </p:grpSpPr>
        <p:sp>
          <p:nvSpPr>
            <p:cNvPr id="15421" name="Google Shape;15421;p86"/>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22" name="Google Shape;15422;p86"/>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23" name="Google Shape;15423;p86"/>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24" name="Google Shape;15424;p86"/>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25" name="Google Shape;15425;p86"/>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26" name="Google Shape;15426;p86"/>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27" name="Google Shape;15427;p86"/>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28" name="Google Shape;15428;p86"/>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29" name="Google Shape;15429;p86"/>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30" name="Google Shape;15430;p86"/>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31" name="Google Shape;15431;p86"/>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432" name="Google Shape;15432;p86"/>
          <p:cNvGrpSpPr/>
          <p:nvPr/>
        </p:nvGrpSpPr>
        <p:grpSpPr>
          <a:xfrm>
            <a:off x="2440855" y="3792104"/>
            <a:ext cx="191111" cy="236908"/>
            <a:chOff x="5172817" y="2438370"/>
            <a:chExt cx="289518" cy="357651"/>
          </a:xfrm>
        </p:grpSpPr>
        <p:sp>
          <p:nvSpPr>
            <p:cNvPr id="15433" name="Google Shape;15433;p86"/>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34" name="Google Shape;15434;p86"/>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35" name="Google Shape;15435;p86"/>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36" name="Google Shape;15436;p86"/>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37" name="Google Shape;15437;p86"/>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38" name="Google Shape;15438;p86"/>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39" name="Google Shape;15439;p86"/>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40" name="Google Shape;15440;p86"/>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41" name="Google Shape;15441;p86"/>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42" name="Google Shape;15442;p86"/>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43" name="Google Shape;15443;p86"/>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444" name="Google Shape;15444;p86"/>
          <p:cNvGrpSpPr/>
          <p:nvPr/>
        </p:nvGrpSpPr>
        <p:grpSpPr>
          <a:xfrm>
            <a:off x="2240061" y="5016934"/>
            <a:ext cx="239581" cy="236196"/>
            <a:chOff x="5108852" y="3817357"/>
            <a:chExt cx="362947" cy="356576"/>
          </a:xfrm>
        </p:grpSpPr>
        <p:sp>
          <p:nvSpPr>
            <p:cNvPr id="15445" name="Google Shape;15445;p86"/>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46" name="Google Shape;15446;p86"/>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47" name="Google Shape;15447;p86"/>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48" name="Google Shape;15448;p86"/>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449" name="Google Shape;15449;p86"/>
          <p:cNvGrpSpPr/>
          <p:nvPr/>
        </p:nvGrpSpPr>
        <p:grpSpPr>
          <a:xfrm>
            <a:off x="2394950" y="4719876"/>
            <a:ext cx="239581" cy="236144"/>
            <a:chOff x="7016492" y="3367036"/>
            <a:chExt cx="362947" cy="356498"/>
          </a:xfrm>
        </p:grpSpPr>
        <p:sp>
          <p:nvSpPr>
            <p:cNvPr id="15450" name="Google Shape;15450;p86"/>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51" name="Google Shape;15451;p86"/>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52" name="Google Shape;15452;p86"/>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53" name="Google Shape;15453;p86"/>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54" name="Google Shape;15454;p86"/>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55" name="Google Shape;15455;p86"/>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456" name="Google Shape;15456;p86"/>
          <p:cNvGrpSpPr/>
          <p:nvPr/>
        </p:nvGrpSpPr>
        <p:grpSpPr>
          <a:xfrm>
            <a:off x="3972261" y="3170882"/>
            <a:ext cx="248078" cy="246441"/>
            <a:chOff x="3722682" y="1981993"/>
            <a:chExt cx="375818" cy="372043"/>
          </a:xfrm>
        </p:grpSpPr>
        <p:sp>
          <p:nvSpPr>
            <p:cNvPr id="15457" name="Google Shape;15457;p86"/>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58" name="Google Shape;15458;p86"/>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59" name="Google Shape;15459;p86"/>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60" name="Google Shape;15460;p86"/>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61" name="Google Shape;15461;p86"/>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62" name="Google Shape;15462;p86"/>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63" name="Google Shape;15463;p86"/>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64" name="Google Shape;15464;p86"/>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65" name="Google Shape;15465;p86"/>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66" name="Google Shape;15466;p86"/>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67" name="Google Shape;15467;p86"/>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68" name="Google Shape;15468;p86"/>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69" name="Google Shape;15469;p86"/>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70" name="Google Shape;15470;p86"/>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71" name="Google Shape;15471;p86"/>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472" name="Google Shape;15472;p86"/>
          <p:cNvGrpSpPr/>
          <p:nvPr/>
        </p:nvGrpSpPr>
        <p:grpSpPr>
          <a:xfrm>
            <a:off x="3972268" y="4421411"/>
            <a:ext cx="248060" cy="216852"/>
            <a:chOff x="3696205" y="3371938"/>
            <a:chExt cx="375792" cy="327373"/>
          </a:xfrm>
        </p:grpSpPr>
        <p:sp>
          <p:nvSpPr>
            <p:cNvPr id="15473" name="Google Shape;15473;p86"/>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74" name="Google Shape;15474;p86"/>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75" name="Google Shape;15475;p86"/>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76" name="Google Shape;15476;p86"/>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77" name="Google Shape;15477;p86"/>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78" name="Google Shape;15478;p86"/>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79" name="Google Shape;15479;p86"/>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80" name="Google Shape;15480;p86"/>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81" name="Google Shape;15481;p86"/>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82" name="Google Shape;15482;p86"/>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83" name="Google Shape;15483;p86"/>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84" name="Google Shape;15484;p86"/>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85" name="Google Shape;15485;p86"/>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86" name="Google Shape;15486;p86"/>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87" name="Google Shape;15487;p86"/>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88" name="Google Shape;15488;p86"/>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89" name="Google Shape;15489;p86"/>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90" name="Google Shape;15490;p86"/>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91" name="Google Shape;15491;p86"/>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92" name="Google Shape;15492;p86"/>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93" name="Google Shape;15493;p86"/>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94" name="Google Shape;15494;p86"/>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95" name="Google Shape;15495;p86"/>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496" name="Google Shape;15496;p86"/>
          <p:cNvGrpSpPr/>
          <p:nvPr/>
        </p:nvGrpSpPr>
        <p:grpSpPr>
          <a:xfrm>
            <a:off x="3975357" y="2870923"/>
            <a:ext cx="242073" cy="233018"/>
            <a:chOff x="5632602" y="1513216"/>
            <a:chExt cx="366722" cy="351779"/>
          </a:xfrm>
        </p:grpSpPr>
        <p:sp>
          <p:nvSpPr>
            <p:cNvPr id="15497" name="Google Shape;15497;p86"/>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98" name="Google Shape;15498;p86"/>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499" name="Google Shape;15499;p86"/>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00" name="Google Shape;15500;p86"/>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01" name="Google Shape;15501;p86"/>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02" name="Google Shape;15502;p86"/>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03" name="Google Shape;15503;p86"/>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04" name="Google Shape;15504;p86"/>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505" name="Google Shape;15505;p86"/>
          <p:cNvGrpSpPr/>
          <p:nvPr/>
        </p:nvGrpSpPr>
        <p:grpSpPr>
          <a:xfrm>
            <a:off x="3966245" y="4099651"/>
            <a:ext cx="260295" cy="231629"/>
            <a:chOff x="5596661" y="2909139"/>
            <a:chExt cx="394326" cy="349682"/>
          </a:xfrm>
        </p:grpSpPr>
        <p:sp>
          <p:nvSpPr>
            <p:cNvPr id="15506" name="Google Shape;15506;p86"/>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07" name="Google Shape;15507;p86"/>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08" name="Google Shape;15508;p86"/>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09" name="Google Shape;15509;p86"/>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10" name="Google Shape;15510;p86"/>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11" name="Google Shape;15511;p86"/>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12" name="Google Shape;15512;p86"/>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13" name="Google Shape;15513;p86"/>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14" name="Google Shape;15514;p86"/>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15" name="Google Shape;15515;p86"/>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16" name="Google Shape;15516;p86"/>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17" name="Google Shape;15517;p86"/>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18" name="Google Shape;15518;p86"/>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19" name="Google Shape;15519;p86"/>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20" name="Google Shape;15520;p86"/>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21" name="Google Shape;15521;p86"/>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522" name="Google Shape;15522;p86"/>
          <p:cNvGrpSpPr/>
          <p:nvPr/>
        </p:nvGrpSpPr>
        <p:grpSpPr>
          <a:xfrm>
            <a:off x="3975411" y="3514530"/>
            <a:ext cx="241588" cy="179379"/>
            <a:chOff x="1821465" y="2495702"/>
            <a:chExt cx="365988" cy="270801"/>
          </a:xfrm>
        </p:grpSpPr>
        <p:sp>
          <p:nvSpPr>
            <p:cNvPr id="15523" name="Google Shape;15523;p86"/>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24" name="Google Shape;15524;p86"/>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25" name="Google Shape;15525;p86"/>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26" name="Google Shape;15526;p86"/>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27" name="Google Shape;15527;p86"/>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28" name="Google Shape;15528;p86"/>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29" name="Google Shape;15529;p86"/>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530" name="Google Shape;15530;p86"/>
          <p:cNvGrpSpPr/>
          <p:nvPr/>
        </p:nvGrpSpPr>
        <p:grpSpPr>
          <a:xfrm>
            <a:off x="3976255" y="3790915"/>
            <a:ext cx="240464" cy="239287"/>
            <a:chOff x="7517172" y="2437007"/>
            <a:chExt cx="364284" cy="361243"/>
          </a:xfrm>
        </p:grpSpPr>
        <p:sp>
          <p:nvSpPr>
            <p:cNvPr id="15531" name="Google Shape;15531;p86"/>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32" name="Google Shape;15532;p86"/>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33" name="Google Shape;15533;p86"/>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34" name="Google Shape;15534;p86"/>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35" name="Google Shape;15535;p86"/>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36" name="Google Shape;15536;p86"/>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37" name="Google Shape;15537;p86"/>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38" name="Google Shape;15538;p86"/>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39" name="Google Shape;15539;p86"/>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40" name="Google Shape;15540;p86"/>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41" name="Google Shape;15541;p86"/>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42" name="Google Shape;15542;p86"/>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43" name="Google Shape;15543;p86"/>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44" name="Google Shape;15544;p86"/>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45" name="Google Shape;15545;p86"/>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46" name="Google Shape;15546;p86"/>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47" name="Google Shape;15547;p86"/>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48" name="Google Shape;15548;p86"/>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49" name="Google Shape;15549;p8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50" name="Google Shape;15550;p8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51" name="Google Shape;15551;p86"/>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552" name="Google Shape;15552;p86"/>
          <p:cNvGrpSpPr/>
          <p:nvPr/>
        </p:nvGrpSpPr>
        <p:grpSpPr>
          <a:xfrm>
            <a:off x="3972584" y="4719859"/>
            <a:ext cx="239823" cy="236196"/>
            <a:chOff x="3763184" y="3817357"/>
            <a:chExt cx="363314" cy="356576"/>
          </a:xfrm>
        </p:grpSpPr>
        <p:sp>
          <p:nvSpPr>
            <p:cNvPr id="15553" name="Google Shape;15553;p8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54" name="Google Shape;15554;p8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55" name="Google Shape;15555;p8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56" name="Google Shape;15556;p8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57" name="Google Shape;15557;p8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558" name="Google Shape;15558;p86"/>
          <p:cNvGrpSpPr/>
          <p:nvPr/>
        </p:nvGrpSpPr>
        <p:grpSpPr>
          <a:xfrm>
            <a:off x="1508844" y="3184044"/>
            <a:ext cx="236086" cy="220099"/>
            <a:chOff x="7526242" y="1522968"/>
            <a:chExt cx="357651" cy="332275"/>
          </a:xfrm>
        </p:grpSpPr>
        <p:sp>
          <p:nvSpPr>
            <p:cNvPr id="15559" name="Google Shape;15559;p86"/>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60" name="Google Shape;15560;p86"/>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61" name="Google Shape;15561;p86"/>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62" name="Google Shape;15562;p86"/>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63" name="Google Shape;15563;p86"/>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64" name="Google Shape;15564;p86"/>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65" name="Google Shape;15565;p86"/>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66" name="Google Shape;15566;p86"/>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67" name="Google Shape;15567;p86"/>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68" name="Google Shape;15568;p86"/>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69" name="Google Shape;15569;p86"/>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70" name="Google Shape;15570;p86"/>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71" name="Google Shape;15571;p86"/>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72" name="Google Shape;15572;p86"/>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73" name="Google Shape;15573;p86"/>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74" name="Google Shape;15574;p86"/>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575" name="Google Shape;15575;p86"/>
          <p:cNvGrpSpPr/>
          <p:nvPr/>
        </p:nvGrpSpPr>
        <p:grpSpPr>
          <a:xfrm>
            <a:off x="1494602" y="4424658"/>
            <a:ext cx="264569" cy="210340"/>
            <a:chOff x="7491796" y="2945446"/>
            <a:chExt cx="400801" cy="317542"/>
          </a:xfrm>
        </p:grpSpPr>
        <p:sp>
          <p:nvSpPr>
            <p:cNvPr id="15576" name="Google Shape;15576;p86"/>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77" name="Google Shape;15577;p86"/>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78" name="Google Shape;15578;p86"/>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79" name="Google Shape;15579;p86"/>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80" name="Google Shape;15580;p86"/>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81" name="Google Shape;15581;p86"/>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82" name="Google Shape;15582;p86"/>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83" name="Google Shape;15583;p86"/>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84" name="Google Shape;15584;p86"/>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85" name="Google Shape;15585;p86"/>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86" name="Google Shape;15586;p86"/>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87" name="Google Shape;15587;p86"/>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88" name="Google Shape;15588;p86"/>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89" name="Google Shape;15589;p86"/>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90" name="Google Shape;15590;p86"/>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91" name="Google Shape;15591;p86"/>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92" name="Google Shape;15592;p86"/>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93" name="Google Shape;15593;p86"/>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94" name="Google Shape;15594;p86"/>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95" name="Google Shape;15595;p86"/>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96" name="Google Shape;15596;p86"/>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597" name="Google Shape;15597;p86"/>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598" name="Google Shape;15598;p86"/>
          <p:cNvGrpSpPr/>
          <p:nvPr/>
        </p:nvGrpSpPr>
        <p:grpSpPr>
          <a:xfrm>
            <a:off x="1510190" y="2870489"/>
            <a:ext cx="232832" cy="233887"/>
            <a:chOff x="1845321" y="1512744"/>
            <a:chExt cx="352723" cy="353090"/>
          </a:xfrm>
        </p:grpSpPr>
        <p:sp>
          <p:nvSpPr>
            <p:cNvPr id="15599" name="Google Shape;15599;p86"/>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00" name="Google Shape;15600;p86"/>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01" name="Google Shape;15601;p86"/>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02" name="Google Shape;15602;p86"/>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03" name="Google Shape;15603;p86"/>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04" name="Google Shape;15604;p86"/>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05" name="Google Shape;15605;p86"/>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06" name="Google Shape;15606;p86"/>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07" name="Google Shape;15607;p86"/>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08" name="Google Shape;15608;p86"/>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09" name="Google Shape;15609;p86"/>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610" name="Google Shape;15610;p86"/>
          <p:cNvGrpSpPr/>
          <p:nvPr/>
        </p:nvGrpSpPr>
        <p:grpSpPr>
          <a:xfrm>
            <a:off x="1527053" y="4091507"/>
            <a:ext cx="199106" cy="247917"/>
            <a:chOff x="1854391" y="2895140"/>
            <a:chExt cx="301630" cy="374272"/>
          </a:xfrm>
        </p:grpSpPr>
        <p:sp>
          <p:nvSpPr>
            <p:cNvPr id="15611" name="Google Shape;15611;p86"/>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12" name="Google Shape;15612;p86"/>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13" name="Google Shape;15613;p86"/>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14" name="Google Shape;15614;p86"/>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15" name="Google Shape;15615;p86"/>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16" name="Google Shape;15616;p86"/>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17" name="Google Shape;15617;p86"/>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18" name="Google Shape;15618;p86"/>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19" name="Google Shape;15619;p86"/>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20" name="Google Shape;15620;p86"/>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21" name="Google Shape;15621;p86"/>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22" name="Google Shape;15622;p86"/>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23" name="Google Shape;15623;p86"/>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24" name="Google Shape;15624;p86"/>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25" name="Google Shape;15625;p86"/>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26" name="Google Shape;15626;p86"/>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27" name="Google Shape;15627;p86"/>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28" name="Google Shape;15628;p86"/>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29" name="Google Shape;15629;p86"/>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30" name="Google Shape;15630;p86"/>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31" name="Google Shape;15631;p86"/>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32" name="Google Shape;15632;p86"/>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33" name="Google Shape;15633;p86"/>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34" name="Google Shape;15634;p86"/>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35" name="Google Shape;15635;p86"/>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36" name="Google Shape;15636;p86"/>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37" name="Google Shape;15637;p86"/>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38" name="Google Shape;15638;p86"/>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39" name="Google Shape;15639;p86"/>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40" name="Google Shape;15640;p86"/>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41" name="Google Shape;15641;p86"/>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42" name="Google Shape;15642;p86"/>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43" name="Google Shape;15643;p86"/>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44" name="Google Shape;15644;p86"/>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45" name="Google Shape;15645;p86"/>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46" name="Google Shape;15646;p86"/>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47" name="Google Shape;15647;p86"/>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48" name="Google Shape;15648;p86"/>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49" name="Google Shape;15649;p86"/>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50" name="Google Shape;15650;p86"/>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51" name="Google Shape;15651;p86"/>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52" name="Google Shape;15652;p86"/>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53" name="Google Shape;15653;p86"/>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54" name="Google Shape;15654;p86"/>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55" name="Google Shape;15655;p86"/>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56" name="Google Shape;15656;p86"/>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57" name="Google Shape;15657;p86"/>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58" name="Google Shape;15658;p86"/>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59" name="Google Shape;15659;p86"/>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660" name="Google Shape;15660;p86"/>
          <p:cNvGrpSpPr/>
          <p:nvPr/>
        </p:nvGrpSpPr>
        <p:grpSpPr>
          <a:xfrm>
            <a:off x="1504633" y="3509068"/>
            <a:ext cx="244323" cy="190284"/>
            <a:chOff x="5632602" y="2025510"/>
            <a:chExt cx="370130" cy="287264"/>
          </a:xfrm>
        </p:grpSpPr>
        <p:sp>
          <p:nvSpPr>
            <p:cNvPr id="15661" name="Google Shape;15661;p86"/>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62" name="Google Shape;15662;p86"/>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63" name="Google Shape;15663;p86"/>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64" name="Google Shape;15664;p86"/>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65" name="Google Shape;15665;p86"/>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66" name="Google Shape;15666;p86"/>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67" name="Google Shape;15667;p86"/>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68" name="Google Shape;15668;p86"/>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69" name="Google Shape;15669;p86"/>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70" name="Google Shape;15670;p86"/>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71" name="Google Shape;15671;p86"/>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72" name="Google Shape;15672;p86"/>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73" name="Google Shape;15673;p86"/>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74" name="Google Shape;15674;p86"/>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75" name="Google Shape;15675;p86"/>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76" name="Google Shape;15676;p86"/>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77" name="Google Shape;15677;p86"/>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78" name="Google Shape;15678;p86"/>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679" name="Google Shape;15679;p86"/>
          <p:cNvGrpSpPr/>
          <p:nvPr/>
        </p:nvGrpSpPr>
        <p:grpSpPr>
          <a:xfrm>
            <a:off x="1509539" y="3794241"/>
            <a:ext cx="234321" cy="232636"/>
            <a:chOff x="3725723" y="2455776"/>
            <a:chExt cx="354977" cy="351202"/>
          </a:xfrm>
        </p:grpSpPr>
        <p:sp>
          <p:nvSpPr>
            <p:cNvPr id="15680" name="Google Shape;15680;p86"/>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81" name="Google Shape;15681;p86"/>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82" name="Google Shape;15682;p86"/>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83" name="Google Shape;15683;p86"/>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84" name="Google Shape;15684;p86"/>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85" name="Google Shape;15685;p86"/>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86" name="Google Shape;15686;p86"/>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87" name="Google Shape;15687;p86"/>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88" name="Google Shape;15688;p86"/>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89" name="Google Shape;15689;p86"/>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90" name="Google Shape;15690;p86"/>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91" name="Google Shape;15691;p86"/>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92" name="Google Shape;15692;p86"/>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693" name="Google Shape;15693;p86"/>
          <p:cNvGrpSpPr/>
          <p:nvPr/>
        </p:nvGrpSpPr>
        <p:grpSpPr>
          <a:xfrm>
            <a:off x="1457633" y="4719876"/>
            <a:ext cx="239339" cy="236144"/>
            <a:chOff x="5589452" y="3367036"/>
            <a:chExt cx="362580" cy="356498"/>
          </a:xfrm>
        </p:grpSpPr>
        <p:sp>
          <p:nvSpPr>
            <p:cNvPr id="15694" name="Google Shape;15694;p86"/>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95" name="Google Shape;15695;p86"/>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96" name="Google Shape;15696;p86"/>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697" name="Google Shape;15697;p86"/>
          <p:cNvGrpSpPr/>
          <p:nvPr/>
        </p:nvGrpSpPr>
        <p:grpSpPr>
          <a:xfrm>
            <a:off x="4282021" y="3170795"/>
            <a:ext cx="246572" cy="246615"/>
            <a:chOff x="4201394" y="1981809"/>
            <a:chExt cx="373538" cy="372305"/>
          </a:xfrm>
        </p:grpSpPr>
        <p:sp>
          <p:nvSpPr>
            <p:cNvPr id="15698" name="Google Shape;15698;p86"/>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699" name="Google Shape;15699;p86"/>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00" name="Google Shape;15700;p86"/>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01" name="Google Shape;15701;p86"/>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02" name="Google Shape;15702;p86"/>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03" name="Google Shape;15703;p86"/>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04" name="Google Shape;15704;p86"/>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05" name="Google Shape;15705;p86"/>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06" name="Google Shape;15706;p86"/>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07" name="Google Shape;15707;p86"/>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08" name="Google Shape;15708;p86"/>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09" name="Google Shape;15709;p86"/>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10" name="Google Shape;15710;p86"/>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11" name="Google Shape;15711;p86"/>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12" name="Google Shape;15712;p86"/>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13" name="Google Shape;15713;p86"/>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714" name="Google Shape;15714;p86"/>
          <p:cNvGrpSpPr/>
          <p:nvPr/>
        </p:nvGrpSpPr>
        <p:grpSpPr>
          <a:xfrm>
            <a:off x="4306506" y="4414517"/>
            <a:ext cx="197600" cy="230639"/>
            <a:chOff x="4208970" y="3361347"/>
            <a:chExt cx="299349" cy="348188"/>
          </a:xfrm>
        </p:grpSpPr>
        <p:sp>
          <p:nvSpPr>
            <p:cNvPr id="15715" name="Google Shape;15715;p86"/>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16" name="Google Shape;15716;p86"/>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17" name="Google Shape;15717;p86"/>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18" name="Google Shape;15718;p86"/>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19" name="Google Shape;15719;p86"/>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20" name="Google Shape;15720;p86"/>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21" name="Google Shape;15721;p86"/>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22" name="Google Shape;15722;p86"/>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23" name="Google Shape;15723;p86"/>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24" name="Google Shape;15724;p86"/>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25" name="Google Shape;15725;p86"/>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26" name="Google Shape;15726;p86"/>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27" name="Google Shape;15727;p86"/>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28" name="Google Shape;15728;p86"/>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729" name="Google Shape;15729;p86"/>
          <p:cNvGrpSpPr/>
          <p:nvPr/>
        </p:nvGrpSpPr>
        <p:grpSpPr>
          <a:xfrm>
            <a:off x="4272754" y="2880135"/>
            <a:ext cx="265296" cy="214594"/>
            <a:chOff x="6089372" y="1527136"/>
            <a:chExt cx="401902" cy="323965"/>
          </a:xfrm>
        </p:grpSpPr>
        <p:sp>
          <p:nvSpPr>
            <p:cNvPr id="15730" name="Google Shape;15730;p86"/>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31" name="Google Shape;15731;p86"/>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32" name="Google Shape;15732;p86"/>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33" name="Google Shape;15733;p86"/>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34" name="Google Shape;15734;p86"/>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35" name="Google Shape;15735;p86"/>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36" name="Google Shape;15736;p86"/>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37" name="Google Shape;15737;p86"/>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38" name="Google Shape;15738;p86"/>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39" name="Google Shape;15739;p86"/>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40" name="Google Shape;15740;p86"/>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41" name="Google Shape;15741;p86"/>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42" name="Google Shape;15742;p86"/>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43" name="Google Shape;15743;p86"/>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44" name="Google Shape;15744;p86"/>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45" name="Google Shape;15745;p86"/>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46" name="Google Shape;15746;p86"/>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47" name="Google Shape;15747;p86"/>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48" name="Google Shape;15748;p86"/>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49" name="Google Shape;15749;p86"/>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50" name="Google Shape;15750;p86"/>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51" name="Google Shape;15751;p86"/>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52" name="Google Shape;15752;p86"/>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53" name="Google Shape;15753;p86"/>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54" name="Google Shape;15754;p86"/>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55" name="Google Shape;15755;p86"/>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56" name="Google Shape;15756;p86"/>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57" name="Google Shape;15757;p86"/>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58" name="Google Shape;15758;p86"/>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59" name="Google Shape;15759;p86"/>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760" name="Google Shape;15760;p86"/>
          <p:cNvGrpSpPr/>
          <p:nvPr/>
        </p:nvGrpSpPr>
        <p:grpSpPr>
          <a:xfrm>
            <a:off x="4285117" y="4094633"/>
            <a:ext cx="240567" cy="241666"/>
            <a:chOff x="6086331" y="2905337"/>
            <a:chExt cx="364441" cy="364834"/>
          </a:xfrm>
        </p:grpSpPr>
        <p:sp>
          <p:nvSpPr>
            <p:cNvPr id="15761" name="Google Shape;15761;p86"/>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62" name="Google Shape;15762;p86"/>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63" name="Google Shape;15763;p86"/>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64" name="Google Shape;15764;p86"/>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65" name="Google Shape;15765;p86"/>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66" name="Google Shape;15766;p86"/>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767" name="Google Shape;15767;p86"/>
          <p:cNvGrpSpPr/>
          <p:nvPr/>
        </p:nvGrpSpPr>
        <p:grpSpPr>
          <a:xfrm>
            <a:off x="4288217" y="3500699"/>
            <a:ext cx="233992" cy="207041"/>
            <a:chOff x="2302458" y="2474704"/>
            <a:chExt cx="354479" cy="312561"/>
          </a:xfrm>
        </p:grpSpPr>
        <p:sp>
          <p:nvSpPr>
            <p:cNvPr id="15768" name="Google Shape;15768;p86"/>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69" name="Google Shape;15769;p86"/>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70" name="Google Shape;15770;p86"/>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71" name="Google Shape;15771;p86"/>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72" name="Google Shape;15772;p86"/>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73" name="Google Shape;15773;p86"/>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74" name="Google Shape;15774;p86"/>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75" name="Google Shape;15775;p86"/>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76" name="Google Shape;15776;p86"/>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77" name="Google Shape;15777;p86"/>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78" name="Google Shape;15778;p86"/>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79" name="Google Shape;15779;p86"/>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780" name="Google Shape;15780;p86"/>
          <p:cNvGrpSpPr/>
          <p:nvPr/>
        </p:nvGrpSpPr>
        <p:grpSpPr>
          <a:xfrm>
            <a:off x="4294832" y="3790889"/>
            <a:ext cx="221325" cy="239339"/>
            <a:chOff x="8006475" y="2436954"/>
            <a:chExt cx="335290" cy="361321"/>
          </a:xfrm>
        </p:grpSpPr>
        <p:sp>
          <p:nvSpPr>
            <p:cNvPr id="15781" name="Google Shape;15781;p86"/>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82" name="Google Shape;15782;p86"/>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83" name="Google Shape;15783;p86"/>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84" name="Google Shape;15784;p86"/>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85" name="Google Shape;15785;p86"/>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86" name="Google Shape;15786;p86"/>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87" name="Google Shape;15787;p86"/>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88" name="Google Shape;15788;p86"/>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89" name="Google Shape;15789;p86"/>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90" name="Google Shape;15790;p86"/>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91" name="Google Shape;15791;p86"/>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92" name="Google Shape;15792;p86"/>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93" name="Google Shape;15793;p86"/>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94" name="Google Shape;15794;p86"/>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95" name="Google Shape;15795;p86"/>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96" name="Google Shape;15796;p86"/>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97" name="Google Shape;15797;p86"/>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98" name="Google Shape;15798;p86"/>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799" name="Google Shape;15799;p86"/>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800" name="Google Shape;15800;p86"/>
          <p:cNvGrpSpPr/>
          <p:nvPr/>
        </p:nvGrpSpPr>
        <p:grpSpPr>
          <a:xfrm>
            <a:off x="4285517" y="4719859"/>
            <a:ext cx="239581" cy="236196"/>
            <a:chOff x="4211985" y="3817357"/>
            <a:chExt cx="362947" cy="356576"/>
          </a:xfrm>
        </p:grpSpPr>
        <p:sp>
          <p:nvSpPr>
            <p:cNvPr id="15801" name="Google Shape;15801;p8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02" name="Google Shape;15802;p8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03" name="Google Shape;15803;p8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804" name="Google Shape;15804;p86"/>
          <p:cNvGrpSpPr/>
          <p:nvPr/>
        </p:nvGrpSpPr>
        <p:grpSpPr>
          <a:xfrm>
            <a:off x="2713839" y="3170760"/>
            <a:ext cx="245828" cy="246685"/>
            <a:chOff x="1821465" y="1981993"/>
            <a:chExt cx="372410" cy="372410"/>
          </a:xfrm>
        </p:grpSpPr>
        <p:sp>
          <p:nvSpPr>
            <p:cNvPr id="15805" name="Google Shape;15805;p86"/>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06" name="Google Shape;15806;p86"/>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07" name="Google Shape;15807;p86"/>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08" name="Google Shape;15808;p86"/>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09" name="Google Shape;15809;p86"/>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10" name="Google Shape;15810;p86"/>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11" name="Google Shape;15811;p86"/>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12" name="Google Shape;15812;p86"/>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13" name="Google Shape;15813;p86"/>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14" name="Google Shape;15814;p86"/>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15" name="Google Shape;15815;p86"/>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16" name="Google Shape;15816;p86"/>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17" name="Google Shape;15817;p86"/>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18" name="Google Shape;15818;p86"/>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819" name="Google Shape;15819;p86"/>
          <p:cNvGrpSpPr/>
          <p:nvPr/>
        </p:nvGrpSpPr>
        <p:grpSpPr>
          <a:xfrm>
            <a:off x="2712592" y="4436952"/>
            <a:ext cx="248320" cy="185769"/>
            <a:chOff x="1798763" y="3395401"/>
            <a:chExt cx="376185" cy="280448"/>
          </a:xfrm>
        </p:grpSpPr>
        <p:sp>
          <p:nvSpPr>
            <p:cNvPr id="15820" name="Google Shape;15820;p86"/>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21" name="Google Shape;15821;p86"/>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22" name="Google Shape;15822;p86"/>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23" name="Google Shape;15823;p86"/>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24" name="Google Shape;15824;p86"/>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25" name="Google Shape;15825;p86"/>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26" name="Google Shape;15826;p86"/>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27" name="Google Shape;15827;p86"/>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28" name="Google Shape;15828;p86"/>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29" name="Google Shape;15829;p86"/>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30" name="Google Shape;15830;p86"/>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31" name="Google Shape;15831;p86"/>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32" name="Google Shape;15832;p86"/>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33" name="Google Shape;15833;p86"/>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34" name="Google Shape;15834;p86"/>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35" name="Google Shape;15835;p86"/>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36" name="Google Shape;15836;p86"/>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37" name="Google Shape;15837;p86"/>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38" name="Google Shape;15838;p86"/>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39" name="Google Shape;15839;p86"/>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40" name="Google Shape;15840;p86"/>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41" name="Google Shape;15841;p86"/>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42" name="Google Shape;15842;p86"/>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43" name="Google Shape;15843;p86"/>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44" name="Google Shape;15844;p86"/>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45" name="Google Shape;15845;p86"/>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46" name="Google Shape;15846;p86"/>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47" name="Google Shape;15847;p86"/>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48" name="Google Shape;15848;p86"/>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49" name="Google Shape;15849;p86"/>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50" name="Google Shape;15850;p86"/>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851" name="Google Shape;15851;p86"/>
          <p:cNvGrpSpPr/>
          <p:nvPr/>
        </p:nvGrpSpPr>
        <p:grpSpPr>
          <a:xfrm>
            <a:off x="2715811" y="2882124"/>
            <a:ext cx="242073" cy="210618"/>
            <a:chOff x="3735553" y="1530151"/>
            <a:chExt cx="366722" cy="317962"/>
          </a:xfrm>
        </p:grpSpPr>
        <p:sp>
          <p:nvSpPr>
            <p:cNvPr id="15852" name="Google Shape;15852;p86"/>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53" name="Google Shape;15853;p86"/>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54" name="Google Shape;15854;p86"/>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55" name="Google Shape;15855;p86"/>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56" name="Google Shape;15856;p86"/>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57" name="Google Shape;15857;p86"/>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58" name="Google Shape;15858;p86"/>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59" name="Google Shape;15859;p86"/>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60" name="Google Shape;15860;p86"/>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61" name="Google Shape;15861;p86"/>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62" name="Google Shape;15862;p86"/>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63" name="Google Shape;15863;p86"/>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864" name="Google Shape;15864;p86"/>
          <p:cNvGrpSpPr/>
          <p:nvPr/>
        </p:nvGrpSpPr>
        <p:grpSpPr>
          <a:xfrm>
            <a:off x="2759400" y="4091733"/>
            <a:ext cx="154893" cy="247466"/>
            <a:chOff x="3791182" y="2895454"/>
            <a:chExt cx="234650" cy="373590"/>
          </a:xfrm>
        </p:grpSpPr>
        <p:sp>
          <p:nvSpPr>
            <p:cNvPr id="15865" name="Google Shape;15865;p86"/>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66" name="Google Shape;15866;p86"/>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67" name="Google Shape;15867;p86"/>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68" name="Google Shape;15868;p86"/>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69" name="Google Shape;15869;p86"/>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70" name="Google Shape;15870;p86"/>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71" name="Google Shape;15871;p86"/>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72" name="Google Shape;15872;p86"/>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73" name="Google Shape;15873;p86"/>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874" name="Google Shape;15874;p86"/>
          <p:cNvGrpSpPr/>
          <p:nvPr/>
        </p:nvGrpSpPr>
        <p:grpSpPr>
          <a:xfrm>
            <a:off x="2740485" y="3489133"/>
            <a:ext cx="193101" cy="230153"/>
            <a:chOff x="7576208" y="1977825"/>
            <a:chExt cx="292533" cy="347454"/>
          </a:xfrm>
        </p:grpSpPr>
        <p:sp>
          <p:nvSpPr>
            <p:cNvPr id="15875" name="Google Shape;15875;p86"/>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76" name="Google Shape;15876;p86"/>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77" name="Google Shape;15877;p86"/>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78" name="Google Shape;15878;p86"/>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79" name="Google Shape;15879;p86"/>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80" name="Google Shape;15880;p86"/>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81" name="Google Shape;15881;p86"/>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82" name="Google Shape;15882;p86"/>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83" name="Google Shape;15883;p86"/>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84" name="Google Shape;15884;p86"/>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85" name="Google Shape;15885;p86"/>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86" name="Google Shape;15886;p86"/>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87" name="Google Shape;15887;p86"/>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888" name="Google Shape;15888;p86"/>
          <p:cNvGrpSpPr/>
          <p:nvPr/>
        </p:nvGrpSpPr>
        <p:grpSpPr>
          <a:xfrm>
            <a:off x="2723025" y="3797079"/>
            <a:ext cx="227831" cy="226958"/>
            <a:chOff x="5627674" y="2444819"/>
            <a:chExt cx="345147" cy="342630"/>
          </a:xfrm>
        </p:grpSpPr>
        <p:sp>
          <p:nvSpPr>
            <p:cNvPr id="15889" name="Google Shape;15889;p86"/>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90" name="Google Shape;15890;p86"/>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91" name="Google Shape;15891;p86"/>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92" name="Google Shape;15892;p86"/>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93" name="Google Shape;15893;p86"/>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894" name="Google Shape;15894;p86"/>
          <p:cNvGrpSpPr/>
          <p:nvPr/>
        </p:nvGrpSpPr>
        <p:grpSpPr>
          <a:xfrm>
            <a:off x="2540589" y="5016934"/>
            <a:ext cx="239581" cy="236196"/>
            <a:chOff x="5557286" y="3817357"/>
            <a:chExt cx="362947" cy="356576"/>
          </a:xfrm>
        </p:grpSpPr>
        <p:sp>
          <p:nvSpPr>
            <p:cNvPr id="15895" name="Google Shape;15895;p86"/>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96" name="Google Shape;15896;p86"/>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97" name="Google Shape;15897;p86"/>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898" name="Google Shape;15898;p86"/>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899" name="Google Shape;15899;p86"/>
          <p:cNvGrpSpPr/>
          <p:nvPr/>
        </p:nvGrpSpPr>
        <p:grpSpPr>
          <a:xfrm>
            <a:off x="2707643" y="4716854"/>
            <a:ext cx="245568" cy="242187"/>
            <a:chOff x="7488021" y="3362475"/>
            <a:chExt cx="372017" cy="365621"/>
          </a:xfrm>
        </p:grpSpPr>
        <p:sp>
          <p:nvSpPr>
            <p:cNvPr id="15900" name="Google Shape;15900;p86"/>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01" name="Google Shape;15901;p86"/>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02" name="Google Shape;15902;p86"/>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03" name="Google Shape;15903;p86"/>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04" name="Google Shape;15904;p86"/>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05" name="Google Shape;15905;p86"/>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06" name="Google Shape;15906;p86"/>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07" name="Google Shape;15907;p86"/>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08" name="Google Shape;15908;p86"/>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09" name="Google Shape;15909;p86"/>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910" name="Google Shape;15910;p86"/>
          <p:cNvGrpSpPr/>
          <p:nvPr/>
        </p:nvGrpSpPr>
        <p:grpSpPr>
          <a:xfrm>
            <a:off x="1118396" y="3194688"/>
            <a:ext cx="329997" cy="198810"/>
            <a:chOff x="6988887" y="1538854"/>
            <a:chExt cx="499920" cy="300136"/>
          </a:xfrm>
        </p:grpSpPr>
        <p:sp>
          <p:nvSpPr>
            <p:cNvPr id="15911" name="Google Shape;15911;p86"/>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12" name="Google Shape;15912;p86"/>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13" name="Google Shape;15913;p86"/>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14" name="Google Shape;15914;p86"/>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15" name="Google Shape;15915;p86"/>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16" name="Google Shape;15916;p86"/>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17" name="Google Shape;15917;p86"/>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18" name="Google Shape;15918;p86"/>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19" name="Google Shape;15919;p86"/>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20" name="Google Shape;15920;p86"/>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21" name="Google Shape;15921;p86"/>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22" name="Google Shape;15922;p86"/>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23" name="Google Shape;15923;p86"/>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924" name="Google Shape;15924;p86"/>
          <p:cNvGrpSpPr/>
          <p:nvPr/>
        </p:nvGrpSpPr>
        <p:grpSpPr>
          <a:xfrm>
            <a:off x="1169426" y="4408656"/>
            <a:ext cx="227935" cy="242343"/>
            <a:chOff x="7045643" y="2907723"/>
            <a:chExt cx="345304" cy="365857"/>
          </a:xfrm>
        </p:grpSpPr>
        <p:sp>
          <p:nvSpPr>
            <p:cNvPr id="15925" name="Google Shape;15925;p86"/>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26" name="Google Shape;15926;p86"/>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27" name="Google Shape;15927;p86"/>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28" name="Google Shape;15928;p86"/>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29" name="Google Shape;15929;p86"/>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30" name="Google Shape;15930;p86"/>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31" name="Google Shape;15931;p86"/>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32" name="Google Shape;15932;p86"/>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33" name="Google Shape;15933;p86"/>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34" name="Google Shape;15934;p86"/>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35" name="Google Shape;15935;p86"/>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36" name="Google Shape;15936;p86"/>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37" name="Google Shape;15937;p86"/>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38" name="Google Shape;15938;p86"/>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39" name="Google Shape;15939;p86"/>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40" name="Google Shape;15940;p86"/>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41" name="Google Shape;15941;p86"/>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42" name="Google Shape;15942;p86"/>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43" name="Google Shape;15943;p86"/>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944" name="Google Shape;15944;p86"/>
          <p:cNvGrpSpPr/>
          <p:nvPr/>
        </p:nvGrpSpPr>
        <p:grpSpPr>
          <a:xfrm>
            <a:off x="1201669" y="2872460"/>
            <a:ext cx="162887" cy="229945"/>
            <a:chOff x="1424125" y="1515680"/>
            <a:chExt cx="246762" cy="347139"/>
          </a:xfrm>
        </p:grpSpPr>
        <p:sp>
          <p:nvSpPr>
            <p:cNvPr id="15945" name="Google Shape;15945;p86"/>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46" name="Google Shape;15946;p86"/>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47" name="Google Shape;15947;p86"/>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48" name="Google Shape;15948;p86"/>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49" name="Google Shape;15949;p86"/>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50" name="Google Shape;15950;p86"/>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51" name="Google Shape;15951;p86"/>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52" name="Google Shape;15952;p86"/>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53" name="Google Shape;15953;p86"/>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54" name="Google Shape;15954;p86"/>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55" name="Google Shape;15955;p86"/>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56" name="Google Shape;15956;p86"/>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57" name="Google Shape;15957;p86"/>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58" name="Google Shape;15958;p86"/>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59" name="Google Shape;15959;p86"/>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60" name="Google Shape;15960;p86"/>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61" name="Google Shape;15961;p86"/>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62" name="Google Shape;15962;p86"/>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63" name="Google Shape;15963;p86"/>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64" name="Google Shape;15964;p86"/>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965" name="Google Shape;15965;p86"/>
          <p:cNvGrpSpPr/>
          <p:nvPr/>
        </p:nvGrpSpPr>
        <p:grpSpPr>
          <a:xfrm>
            <a:off x="1159826" y="4105668"/>
            <a:ext cx="246572" cy="219595"/>
            <a:chOff x="1342386" y="2916322"/>
            <a:chExt cx="373538" cy="331515"/>
          </a:xfrm>
        </p:grpSpPr>
        <p:sp>
          <p:nvSpPr>
            <p:cNvPr id="15966" name="Google Shape;15966;p86"/>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67" name="Google Shape;15967;p86"/>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68" name="Google Shape;15968;p86"/>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69" name="Google Shape;15969;p86"/>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70" name="Google Shape;15970;p86"/>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71" name="Google Shape;15971;p86"/>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72" name="Google Shape;15972;p86"/>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73" name="Google Shape;15973;p86"/>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74" name="Google Shape;15974;p86"/>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75" name="Google Shape;15975;p86"/>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76" name="Google Shape;15976;p86"/>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977" name="Google Shape;15977;p86"/>
          <p:cNvGrpSpPr/>
          <p:nvPr/>
        </p:nvGrpSpPr>
        <p:grpSpPr>
          <a:xfrm>
            <a:off x="1207230" y="3475424"/>
            <a:ext cx="152141" cy="257572"/>
            <a:chOff x="5226165" y="1977641"/>
            <a:chExt cx="230482" cy="388847"/>
          </a:xfrm>
        </p:grpSpPr>
        <p:sp>
          <p:nvSpPr>
            <p:cNvPr id="15978" name="Google Shape;15978;p86"/>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79" name="Google Shape;15979;p86"/>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80" name="Google Shape;15980;p86"/>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81" name="Google Shape;15981;p86"/>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82" name="Google Shape;15982;p86"/>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83" name="Google Shape;15983;p86"/>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84" name="Google Shape;15984;p86"/>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85" name="Google Shape;15985;p86"/>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86" name="Google Shape;15986;p86"/>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87" name="Google Shape;15987;p86"/>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88" name="Google Shape;15988;p86"/>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89" name="Google Shape;15989;p86"/>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5990" name="Google Shape;15990;p86"/>
          <p:cNvGrpSpPr/>
          <p:nvPr/>
        </p:nvGrpSpPr>
        <p:grpSpPr>
          <a:xfrm>
            <a:off x="1155049" y="3813411"/>
            <a:ext cx="256315" cy="194295"/>
            <a:chOff x="3234506" y="2484534"/>
            <a:chExt cx="388297" cy="293320"/>
          </a:xfrm>
        </p:grpSpPr>
        <p:sp>
          <p:nvSpPr>
            <p:cNvPr id="15991" name="Google Shape;15991;p86"/>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92" name="Google Shape;15992;p86"/>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93" name="Google Shape;15993;p86"/>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94" name="Google Shape;15994;p86"/>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95" name="Google Shape;15995;p86"/>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96" name="Google Shape;15996;p86"/>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97" name="Google Shape;15997;p86"/>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98" name="Google Shape;15998;p86"/>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5999" name="Google Shape;15999;p86"/>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00" name="Google Shape;16000;p86"/>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01" name="Google Shape;16001;p86"/>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02" name="Google Shape;16002;p86"/>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03" name="Google Shape;16003;p86"/>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04" name="Google Shape;16004;p86"/>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05" name="Google Shape;16005;p86"/>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06" name="Google Shape;16006;p86"/>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007" name="Google Shape;16007;p86"/>
          <p:cNvGrpSpPr/>
          <p:nvPr/>
        </p:nvGrpSpPr>
        <p:grpSpPr>
          <a:xfrm>
            <a:off x="1145020" y="4719513"/>
            <a:ext cx="239318" cy="236122"/>
            <a:chOff x="1650294" y="6678814"/>
            <a:chExt cx="339459" cy="333789"/>
          </a:xfrm>
        </p:grpSpPr>
        <p:grpSp>
          <p:nvGrpSpPr>
            <p:cNvPr id="16008" name="Google Shape;16008;p86"/>
            <p:cNvGrpSpPr/>
            <p:nvPr/>
          </p:nvGrpSpPr>
          <p:grpSpPr>
            <a:xfrm>
              <a:off x="1650294" y="6678814"/>
              <a:ext cx="339459" cy="333789"/>
              <a:chOff x="5113781" y="3367036"/>
              <a:chExt cx="362553" cy="356498"/>
            </a:xfrm>
          </p:grpSpPr>
          <p:sp>
            <p:nvSpPr>
              <p:cNvPr id="16009" name="Google Shape;16009;p86"/>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10" name="Google Shape;16010;p86"/>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sp>
          <p:nvSpPr>
            <p:cNvPr id="16011" name="Google Shape;16011;p86"/>
            <p:cNvSpPr/>
            <p:nvPr/>
          </p:nvSpPr>
          <p:spPr>
            <a:xfrm>
              <a:off x="1708576" y="6738336"/>
              <a:ext cx="222893" cy="214744"/>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sz="1000"/>
            </a:p>
          </p:txBody>
        </p:sp>
      </p:grpSp>
      <p:grpSp>
        <p:nvGrpSpPr>
          <p:cNvPr id="16012" name="Google Shape;16012;p86"/>
          <p:cNvGrpSpPr/>
          <p:nvPr/>
        </p:nvGrpSpPr>
        <p:grpSpPr>
          <a:xfrm>
            <a:off x="3007126" y="3170665"/>
            <a:ext cx="274536" cy="246876"/>
            <a:chOff x="2276348" y="1981809"/>
            <a:chExt cx="415901" cy="372699"/>
          </a:xfrm>
        </p:grpSpPr>
        <p:sp>
          <p:nvSpPr>
            <p:cNvPr id="16013" name="Google Shape;16013;p86"/>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14" name="Google Shape;16014;p86"/>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15" name="Google Shape;16015;p86"/>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16" name="Google Shape;16016;p86"/>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17" name="Google Shape;16017;p86"/>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18" name="Google Shape;16018;p86"/>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19" name="Google Shape;16019;p86"/>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020" name="Google Shape;16020;p86"/>
          <p:cNvGrpSpPr/>
          <p:nvPr/>
        </p:nvGrpSpPr>
        <p:grpSpPr>
          <a:xfrm>
            <a:off x="3020354" y="4426047"/>
            <a:ext cx="248078" cy="207579"/>
            <a:chOff x="2273307" y="3378754"/>
            <a:chExt cx="375818" cy="313374"/>
          </a:xfrm>
        </p:grpSpPr>
        <p:sp>
          <p:nvSpPr>
            <p:cNvPr id="16021" name="Google Shape;16021;p86"/>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22" name="Google Shape;16022;p86"/>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23" name="Google Shape;16023;p86"/>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24" name="Google Shape;16024;p86"/>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25" name="Google Shape;16025;p86"/>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26" name="Google Shape;16026;p86"/>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27" name="Google Shape;16027;p86"/>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28" name="Google Shape;16028;p86"/>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29" name="Google Shape;16029;p86"/>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30" name="Google Shape;16030;p86"/>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31" name="Google Shape;16031;p86"/>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32" name="Google Shape;16032;p86"/>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33" name="Google Shape;16033;p86"/>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34" name="Google Shape;16034;p86"/>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35" name="Google Shape;16035;p86"/>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36" name="Google Shape;16036;p86"/>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37" name="Google Shape;16037;p86"/>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38" name="Google Shape;16038;p86"/>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39" name="Google Shape;16039;p86"/>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40" name="Google Shape;16040;p86"/>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41" name="Google Shape;16041;p86"/>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42" name="Google Shape;16042;p86"/>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43" name="Google Shape;16043;p86"/>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44" name="Google Shape;16044;p86"/>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45" name="Google Shape;16045;p86"/>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46" name="Google Shape;16046;p86"/>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47" name="Google Shape;16047;p86"/>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48" name="Google Shape;16048;p86"/>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49" name="Google Shape;16049;p86"/>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50" name="Google Shape;16050;p86"/>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51" name="Google Shape;16051;p86"/>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52" name="Google Shape;16052;p86"/>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53" name="Google Shape;16053;p86"/>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54" name="Google Shape;16054;p86"/>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55" name="Google Shape;16055;p86"/>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56" name="Google Shape;16056;p86"/>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57" name="Google Shape;16057;p86"/>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58" name="Google Shape;16058;p86"/>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59" name="Google Shape;16059;p86"/>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60" name="Google Shape;16060;p86"/>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61" name="Google Shape;16061;p86"/>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62" name="Google Shape;16062;p86"/>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63" name="Google Shape;16063;p86"/>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64" name="Google Shape;16064;p86"/>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65" name="Google Shape;16065;p86"/>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66" name="Google Shape;16066;p86"/>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67" name="Google Shape;16067;p86"/>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68" name="Google Shape;16068;p86"/>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69" name="Google Shape;16069;p86"/>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70" name="Google Shape;16070;p86"/>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71" name="Google Shape;16071;p86"/>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72" name="Google Shape;16072;p86"/>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73" name="Google Shape;16073;p86"/>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74" name="Google Shape;16074;p86"/>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75" name="Google Shape;16075;p86"/>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76" name="Google Shape;16076;p86"/>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77" name="Google Shape;16077;p86"/>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78" name="Google Shape;16078;p86"/>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79" name="Google Shape;16079;p86"/>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80" name="Google Shape;16080;p86"/>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81" name="Google Shape;16081;p86"/>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82" name="Google Shape;16082;p86"/>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83" name="Google Shape;16083;p86"/>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84" name="Google Shape;16084;p86"/>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85" name="Google Shape;16085;p86"/>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86" name="Google Shape;16086;p86"/>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87" name="Google Shape;16087;p86"/>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88" name="Google Shape;16088;p86"/>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89" name="Google Shape;16089;p86"/>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90" name="Google Shape;16090;p86"/>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91" name="Google Shape;16091;p86"/>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92" name="Google Shape;16092;p86"/>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93" name="Google Shape;16093;p86"/>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94" name="Google Shape;16094;p86"/>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95" name="Google Shape;16095;p86"/>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96" name="Google Shape;16096;p86"/>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97" name="Google Shape;16097;p86"/>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98" name="Google Shape;16098;p86"/>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099" name="Google Shape;16099;p86"/>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00" name="Google Shape;16100;p86"/>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01" name="Google Shape;16101;p86"/>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02" name="Google Shape;16102;p86"/>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03" name="Google Shape;16103;p86"/>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04" name="Google Shape;16104;p86"/>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105" name="Google Shape;16105;p86"/>
          <p:cNvGrpSpPr/>
          <p:nvPr/>
        </p:nvGrpSpPr>
        <p:grpSpPr>
          <a:xfrm>
            <a:off x="3041189" y="2870619"/>
            <a:ext cx="206599" cy="233626"/>
            <a:chOff x="4236601" y="1512666"/>
            <a:chExt cx="312981" cy="352697"/>
          </a:xfrm>
        </p:grpSpPr>
        <p:sp>
          <p:nvSpPr>
            <p:cNvPr id="16106" name="Google Shape;16106;p86"/>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07" name="Google Shape;16107;p86"/>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08" name="Google Shape;16108;p86"/>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09" name="Google Shape;16109;p86"/>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10" name="Google Shape;16110;p86"/>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11" name="Google Shape;16111;p86"/>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12" name="Google Shape;16112;p86"/>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13" name="Google Shape;16113;p86"/>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14" name="Google Shape;16114;p86"/>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15" name="Google Shape;16115;p86"/>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16" name="Google Shape;16116;p86"/>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17" name="Google Shape;16117;p86"/>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18" name="Google Shape;16118;p86"/>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19" name="Google Shape;16119;p86"/>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120" name="Google Shape;16120;p86"/>
          <p:cNvGrpSpPr/>
          <p:nvPr/>
        </p:nvGrpSpPr>
        <p:grpSpPr>
          <a:xfrm>
            <a:off x="3042564" y="4114064"/>
            <a:ext cx="203847" cy="202804"/>
            <a:chOff x="4230912" y="2929193"/>
            <a:chExt cx="308813" cy="306165"/>
          </a:xfrm>
        </p:grpSpPr>
        <p:sp>
          <p:nvSpPr>
            <p:cNvPr id="16121" name="Google Shape;16121;p86"/>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22" name="Google Shape;16122;p86"/>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23" name="Google Shape;16123;p86"/>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24" name="Google Shape;16124;p86"/>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25" name="Google Shape;16125;p86"/>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26" name="Google Shape;16126;p86"/>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27" name="Google Shape;16127;p86"/>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28" name="Google Shape;16128;p86"/>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29" name="Google Shape;16129;p86"/>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30" name="Google Shape;16130;p86"/>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31" name="Google Shape;16131;p86"/>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32" name="Google Shape;16132;p86"/>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33" name="Google Shape;16133;p86"/>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34" name="Google Shape;16134;p86"/>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35" name="Google Shape;16135;p86"/>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136" name="Google Shape;16136;p86"/>
          <p:cNvGrpSpPr/>
          <p:nvPr/>
        </p:nvGrpSpPr>
        <p:grpSpPr>
          <a:xfrm>
            <a:off x="3038876" y="3489020"/>
            <a:ext cx="211600" cy="230379"/>
            <a:chOff x="8023882" y="1977458"/>
            <a:chExt cx="320557" cy="347794"/>
          </a:xfrm>
        </p:grpSpPr>
        <p:sp>
          <p:nvSpPr>
            <p:cNvPr id="16137" name="Google Shape;16137;p86"/>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38" name="Google Shape;16138;p86"/>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39" name="Google Shape;16139;p86"/>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40" name="Google Shape;16140;p86"/>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41" name="Google Shape;16141;p86"/>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42" name="Google Shape;16142;p86"/>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43" name="Google Shape;16143;p86"/>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44" name="Google Shape;16144;p86"/>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45" name="Google Shape;16145;p86"/>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46" name="Google Shape;16146;p86"/>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47" name="Google Shape;16147;p86"/>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48" name="Google Shape;16148;p86"/>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49" name="Google Shape;16149;p86"/>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50" name="Google Shape;16150;p86"/>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51" name="Google Shape;16151;p86"/>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52" name="Google Shape;16152;p86"/>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53" name="Google Shape;16153;p86"/>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54" name="Google Shape;16154;p86"/>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55" name="Google Shape;16155;p86"/>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56" name="Google Shape;16156;p86"/>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57" name="Google Shape;16157;p86"/>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58" name="Google Shape;16158;p86"/>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59" name="Google Shape;16159;p86"/>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60" name="Google Shape;16160;p86"/>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61" name="Google Shape;16161;p86"/>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62" name="Google Shape;16162;p86"/>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63" name="Google Shape;16163;p86"/>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64" name="Google Shape;16164;p86"/>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65" name="Google Shape;16165;p86"/>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66" name="Google Shape;16166;p86"/>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67" name="Google Shape;16167;p86"/>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68" name="Google Shape;16168;p86"/>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69" name="Google Shape;16169;p86"/>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70" name="Google Shape;16170;p86"/>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71" name="Google Shape;16171;p86"/>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72" name="Google Shape;16172;p86"/>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73" name="Google Shape;16173;p86"/>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74" name="Google Shape;16174;p86"/>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75" name="Google Shape;16175;p86"/>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76" name="Google Shape;16176;p86"/>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177" name="Google Shape;16177;p86"/>
          <p:cNvGrpSpPr/>
          <p:nvPr/>
        </p:nvGrpSpPr>
        <p:grpSpPr>
          <a:xfrm>
            <a:off x="3024297" y="3798252"/>
            <a:ext cx="240567" cy="224614"/>
            <a:chOff x="6093907" y="2461832"/>
            <a:chExt cx="364441" cy="339091"/>
          </a:xfrm>
        </p:grpSpPr>
        <p:sp>
          <p:nvSpPr>
            <p:cNvPr id="16178" name="Google Shape;16178;p86"/>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79" name="Google Shape;16179;p86"/>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80" name="Google Shape;16180;p86"/>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81" name="Google Shape;16181;p86"/>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82" name="Google Shape;16182;p86"/>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83" name="Google Shape;16183;p86"/>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84" name="Google Shape;16184;p86"/>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85" name="Google Shape;16185;p86"/>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86" name="Google Shape;16186;p86"/>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87" name="Google Shape;16187;p86"/>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188" name="Google Shape;16188;p86"/>
          <p:cNvGrpSpPr/>
          <p:nvPr/>
        </p:nvGrpSpPr>
        <p:grpSpPr>
          <a:xfrm>
            <a:off x="2848229" y="5016934"/>
            <a:ext cx="239581" cy="236196"/>
            <a:chOff x="6005720" y="3817357"/>
            <a:chExt cx="362947" cy="356576"/>
          </a:xfrm>
        </p:grpSpPr>
        <p:sp>
          <p:nvSpPr>
            <p:cNvPr id="16189" name="Google Shape;16189;p86"/>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90" name="Google Shape;16190;p86"/>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91" name="Google Shape;16191;p86"/>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92" name="Google Shape;16192;p86"/>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193" name="Google Shape;16193;p86"/>
          <p:cNvGrpSpPr/>
          <p:nvPr/>
        </p:nvGrpSpPr>
        <p:grpSpPr>
          <a:xfrm>
            <a:off x="3026323" y="4719494"/>
            <a:ext cx="248078" cy="236908"/>
            <a:chOff x="7968621" y="3365489"/>
            <a:chExt cx="375818" cy="357651"/>
          </a:xfrm>
        </p:grpSpPr>
        <p:sp>
          <p:nvSpPr>
            <p:cNvPr id="16194" name="Google Shape;16194;p86"/>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95" name="Google Shape;16195;p86"/>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96" name="Google Shape;16196;p86"/>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97" name="Google Shape;16197;p86"/>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98" name="Google Shape;16198;p86"/>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199" name="Google Shape;16199;p86"/>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00" name="Google Shape;16200;p86"/>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01" name="Google Shape;16201;p86"/>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02" name="Google Shape;16202;p86"/>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03" name="Google Shape;16203;p86"/>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04" name="Google Shape;16204;p86"/>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sp>
          <p:nvSpPr>
            <p:cNvPr id="16205" name="Google Shape;16205;p86"/>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64525" tIns="64525" rIns="64525" bIns="64525" anchor="ctr" anchorCtr="0">
              <a:noAutofit/>
            </a:bodyPr>
            <a:lstStyle/>
            <a:p>
              <a:pPr marL="0" lvl="0" indent="0" algn="l" rtl="0">
                <a:spcBef>
                  <a:spcPts val="0"/>
                </a:spcBef>
                <a:spcAft>
                  <a:spcPts val="0"/>
                </a:spcAft>
                <a:buNone/>
              </a:pPr>
              <a:endParaRPr/>
            </a:p>
          </p:txBody>
        </p:sp>
      </p:grpSp>
      <p:grpSp>
        <p:nvGrpSpPr>
          <p:cNvPr id="16206" name="Google Shape;16206;p86"/>
          <p:cNvGrpSpPr/>
          <p:nvPr/>
        </p:nvGrpSpPr>
        <p:grpSpPr>
          <a:xfrm>
            <a:off x="3155634" y="5029317"/>
            <a:ext cx="242519" cy="237671"/>
            <a:chOff x="1190200" y="238125"/>
            <a:chExt cx="5306767" cy="5212083"/>
          </a:xfrm>
        </p:grpSpPr>
        <p:grpSp>
          <p:nvGrpSpPr>
            <p:cNvPr id="16207" name="Google Shape;16207;p86"/>
            <p:cNvGrpSpPr/>
            <p:nvPr/>
          </p:nvGrpSpPr>
          <p:grpSpPr>
            <a:xfrm>
              <a:off x="1190200" y="238125"/>
              <a:ext cx="5212075" cy="5212075"/>
              <a:chOff x="1190200" y="238125"/>
              <a:chExt cx="5212075" cy="5212075"/>
            </a:xfrm>
          </p:grpSpPr>
          <p:sp>
            <p:nvSpPr>
              <p:cNvPr id="16208" name="Google Shape;16208;p86"/>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sp>
            <p:nvSpPr>
              <p:cNvPr id="16209" name="Google Shape;16209;p86"/>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
          <p:nvSpPr>
            <p:cNvPr id="16210" name="Google Shape;16210;p86"/>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75" tIns="91475" rIns="91475" bIns="9147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52"/>
        <p:cNvGrpSpPr/>
        <p:nvPr/>
      </p:nvGrpSpPr>
      <p:grpSpPr>
        <a:xfrm>
          <a:off x="0" y="0"/>
          <a:ext cx="0" cy="0"/>
          <a:chOff x="0" y="0"/>
          <a:chExt cx="0" cy="0"/>
        </a:xfrm>
      </p:grpSpPr>
      <p:pic>
        <p:nvPicPr>
          <p:cNvPr id="753" name="Google Shape;753;p41"/>
          <p:cNvPicPr preferRelativeResize="0"/>
          <p:nvPr/>
        </p:nvPicPr>
        <p:blipFill rotWithShape="1">
          <a:blip r:embed="rId3">
            <a:alphaModFix/>
          </a:blip>
          <a:srcRect/>
          <a:stretch/>
        </p:blipFill>
        <p:spPr>
          <a:xfrm rot="-900001">
            <a:off x="1279417" y="4288953"/>
            <a:ext cx="1025091" cy="1523317"/>
          </a:xfrm>
          <a:prstGeom prst="rect">
            <a:avLst/>
          </a:prstGeom>
          <a:noFill/>
          <a:ln>
            <a:noFill/>
          </a:ln>
        </p:spPr>
      </p:pic>
      <p:pic>
        <p:nvPicPr>
          <p:cNvPr id="754" name="Google Shape;754;p41"/>
          <p:cNvPicPr preferRelativeResize="0"/>
          <p:nvPr/>
        </p:nvPicPr>
        <p:blipFill rotWithShape="1">
          <a:blip r:embed="rId3">
            <a:alphaModFix/>
          </a:blip>
          <a:srcRect/>
          <a:stretch/>
        </p:blipFill>
        <p:spPr>
          <a:xfrm rot="899998" flipH="1">
            <a:off x="3078526" y="4266491"/>
            <a:ext cx="1024973" cy="1523169"/>
          </a:xfrm>
          <a:prstGeom prst="rect">
            <a:avLst/>
          </a:prstGeom>
          <a:noFill/>
          <a:ln>
            <a:noFill/>
          </a:ln>
        </p:spPr>
      </p:pic>
      <p:sp>
        <p:nvSpPr>
          <p:cNvPr id="755" name="Google Shape;755;p41"/>
          <p:cNvSpPr txBox="1">
            <a:spLocks noGrp="1"/>
          </p:cNvSpPr>
          <p:nvPr>
            <p:ph type="title"/>
          </p:nvPr>
        </p:nvSpPr>
        <p:spPr>
          <a:xfrm>
            <a:off x="771925" y="1007748"/>
            <a:ext cx="37872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VALENTINE'S </a:t>
            </a:r>
            <a:r>
              <a:rPr lang="en" i="1">
                <a:latin typeface="Lora"/>
                <a:ea typeface="Lora"/>
                <a:cs typeface="Lora"/>
                <a:sym typeface="Lora"/>
              </a:rPr>
              <a:t>-Party-</a:t>
            </a:r>
            <a:endParaRPr/>
          </a:p>
        </p:txBody>
      </p:sp>
      <p:pic>
        <p:nvPicPr>
          <p:cNvPr id="756" name="Google Shape;756;p41"/>
          <p:cNvPicPr preferRelativeResize="0"/>
          <p:nvPr/>
        </p:nvPicPr>
        <p:blipFill rotWithShape="1">
          <a:blip r:embed="rId4">
            <a:alphaModFix/>
          </a:blip>
          <a:srcRect l="22528" r="22523"/>
          <a:stretch/>
        </p:blipFill>
        <p:spPr>
          <a:xfrm>
            <a:off x="1729008" y="3489651"/>
            <a:ext cx="1873200" cy="2271900"/>
          </a:xfrm>
          <a:prstGeom prst="ellipse">
            <a:avLst/>
          </a:prstGeom>
          <a:noFill/>
          <a:ln>
            <a:noFill/>
          </a:ln>
        </p:spPr>
      </p:pic>
      <p:pic>
        <p:nvPicPr>
          <p:cNvPr id="757" name="Google Shape;757;p41"/>
          <p:cNvPicPr preferRelativeResize="0"/>
          <p:nvPr/>
        </p:nvPicPr>
        <p:blipFill>
          <a:blip r:embed="rId5">
            <a:alphaModFix/>
          </a:blip>
          <a:stretch>
            <a:fillRect/>
          </a:stretch>
        </p:blipFill>
        <p:spPr>
          <a:xfrm rot="10800000">
            <a:off x="162967" y="45758"/>
            <a:ext cx="431665" cy="478471"/>
          </a:xfrm>
          <a:prstGeom prst="rect">
            <a:avLst/>
          </a:prstGeom>
          <a:noFill/>
          <a:ln>
            <a:noFill/>
          </a:ln>
        </p:spPr>
      </p:pic>
      <p:sp>
        <p:nvSpPr>
          <p:cNvPr id="758" name="Google Shape;758;p41"/>
          <p:cNvSpPr txBox="1"/>
          <p:nvPr/>
        </p:nvSpPr>
        <p:spPr>
          <a:xfrm>
            <a:off x="831419" y="2577983"/>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February 12th at 4:30 pm</a:t>
            </a:r>
            <a:endParaRPr sz="2400">
              <a:solidFill>
                <a:schemeClr val="dk1"/>
              </a:solidFill>
            </a:endParaRPr>
          </a:p>
        </p:txBody>
      </p:sp>
      <p:cxnSp>
        <p:nvCxnSpPr>
          <p:cNvPr id="759" name="Google Shape;759;p41"/>
          <p:cNvCxnSpPr/>
          <p:nvPr/>
        </p:nvCxnSpPr>
        <p:spPr>
          <a:xfrm>
            <a:off x="1709800" y="6487125"/>
            <a:ext cx="1911600" cy="0"/>
          </a:xfrm>
          <a:prstGeom prst="straightConnector1">
            <a:avLst/>
          </a:prstGeom>
          <a:noFill/>
          <a:ln w="9525" cap="flat" cmpd="sng">
            <a:solidFill>
              <a:schemeClr val="dk1"/>
            </a:solidFill>
            <a:prstDash val="solid"/>
            <a:round/>
            <a:headEnd type="none" w="med" len="med"/>
            <a:tailEnd type="none" w="med" len="med"/>
          </a:ln>
        </p:spPr>
      </p:cxnSp>
      <p:sp>
        <p:nvSpPr>
          <p:cNvPr id="760" name="Google Shape;760;p41"/>
          <p:cNvSpPr txBox="1"/>
          <p:nvPr/>
        </p:nvSpPr>
        <p:spPr>
          <a:xfrm>
            <a:off x="815725" y="5952225"/>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YOURWEBHERE.COM</a:t>
            </a:r>
            <a:endParaRPr sz="1600">
              <a:solidFill>
                <a:schemeClr val="dk1"/>
              </a:solidFill>
              <a:latin typeface="Montserrat Medium"/>
              <a:ea typeface="Montserrat Medium"/>
              <a:cs typeface="Montserrat Medium"/>
              <a:sym typeface="Montserrat Medium"/>
            </a:endParaRPr>
          </a:p>
        </p:txBody>
      </p:sp>
      <p:pic>
        <p:nvPicPr>
          <p:cNvPr id="761" name="Google Shape;761;p41"/>
          <p:cNvPicPr preferRelativeResize="0"/>
          <p:nvPr/>
        </p:nvPicPr>
        <p:blipFill>
          <a:blip r:embed="rId6">
            <a:alphaModFix/>
          </a:blip>
          <a:stretch>
            <a:fillRect/>
          </a:stretch>
        </p:blipFill>
        <p:spPr>
          <a:xfrm>
            <a:off x="1544650" y="3442440"/>
            <a:ext cx="706925" cy="614699"/>
          </a:xfrm>
          <a:prstGeom prst="rect">
            <a:avLst/>
          </a:prstGeom>
          <a:noFill/>
          <a:ln>
            <a:noFill/>
          </a:ln>
        </p:spPr>
      </p:pic>
      <p:sp>
        <p:nvSpPr>
          <p:cNvPr id="762" name="Google Shape;762;p41"/>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763" name="Google Shape;763;p41"/>
          <p:cNvPicPr preferRelativeResize="0"/>
          <p:nvPr/>
        </p:nvPicPr>
        <p:blipFill>
          <a:blip r:embed="rId7">
            <a:alphaModFix/>
          </a:blip>
          <a:stretch>
            <a:fillRect/>
          </a:stretch>
        </p:blipFill>
        <p:spPr>
          <a:xfrm flipH="1">
            <a:off x="771913" y="6144313"/>
            <a:ext cx="249350" cy="276400"/>
          </a:xfrm>
          <a:prstGeom prst="rect">
            <a:avLst/>
          </a:prstGeom>
          <a:noFill/>
          <a:ln>
            <a:noFill/>
          </a:ln>
        </p:spPr>
      </p:pic>
      <p:pic>
        <p:nvPicPr>
          <p:cNvPr id="764" name="Google Shape;764;p41"/>
          <p:cNvPicPr preferRelativeResize="0"/>
          <p:nvPr/>
        </p:nvPicPr>
        <p:blipFill>
          <a:blip r:embed="rId7">
            <a:alphaModFix/>
          </a:blip>
          <a:stretch>
            <a:fillRect/>
          </a:stretch>
        </p:blipFill>
        <p:spPr>
          <a:xfrm>
            <a:off x="4113117" y="1900358"/>
            <a:ext cx="446015" cy="49440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68"/>
        <p:cNvGrpSpPr/>
        <p:nvPr/>
      </p:nvGrpSpPr>
      <p:grpSpPr>
        <a:xfrm>
          <a:off x="0" y="0"/>
          <a:ext cx="0" cy="0"/>
          <a:chOff x="0" y="0"/>
          <a:chExt cx="0" cy="0"/>
        </a:xfrm>
      </p:grpSpPr>
      <p:sp>
        <p:nvSpPr>
          <p:cNvPr id="769" name="Google Shape;769;p42"/>
          <p:cNvSpPr txBox="1">
            <a:spLocks noGrp="1"/>
          </p:cNvSpPr>
          <p:nvPr>
            <p:ph type="title"/>
          </p:nvPr>
        </p:nvSpPr>
        <p:spPr>
          <a:xfrm>
            <a:off x="515825" y="2590850"/>
            <a:ext cx="4299300" cy="14820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Clr>
                <a:schemeClr val="hlink"/>
              </a:buClr>
              <a:buSzPts val="1100"/>
              <a:buFont typeface="Arial"/>
              <a:buNone/>
            </a:pPr>
            <a:r>
              <a:rPr lang="en"/>
              <a:t>VALENTINE'S </a:t>
            </a:r>
            <a:r>
              <a:rPr lang="en" i="1">
                <a:latin typeface="Lora"/>
                <a:ea typeface="Lora"/>
                <a:cs typeface="Lora"/>
                <a:sym typeface="Lora"/>
              </a:rPr>
              <a:t>-Party-</a:t>
            </a:r>
            <a:endParaRPr/>
          </a:p>
        </p:txBody>
      </p:sp>
      <p:cxnSp>
        <p:nvCxnSpPr>
          <p:cNvPr id="770" name="Google Shape;770;p42"/>
          <p:cNvCxnSpPr/>
          <p:nvPr/>
        </p:nvCxnSpPr>
        <p:spPr>
          <a:xfrm>
            <a:off x="830975" y="4259125"/>
            <a:ext cx="3669000" cy="0"/>
          </a:xfrm>
          <a:prstGeom prst="straightConnector1">
            <a:avLst/>
          </a:prstGeom>
          <a:noFill/>
          <a:ln w="9525" cap="flat" cmpd="sng">
            <a:solidFill>
              <a:schemeClr val="dk1"/>
            </a:solidFill>
            <a:prstDash val="solid"/>
            <a:round/>
            <a:headEnd type="none" w="med" len="med"/>
            <a:tailEnd type="none" w="med" len="med"/>
          </a:ln>
        </p:spPr>
      </p:cxnSp>
      <p:cxnSp>
        <p:nvCxnSpPr>
          <p:cNvPr id="771" name="Google Shape;771;p42"/>
          <p:cNvCxnSpPr/>
          <p:nvPr/>
        </p:nvCxnSpPr>
        <p:spPr>
          <a:xfrm>
            <a:off x="830975" y="2404575"/>
            <a:ext cx="3669000" cy="0"/>
          </a:xfrm>
          <a:prstGeom prst="straightConnector1">
            <a:avLst/>
          </a:prstGeom>
          <a:noFill/>
          <a:ln w="9525" cap="flat" cmpd="sng">
            <a:solidFill>
              <a:schemeClr val="dk1"/>
            </a:solidFill>
            <a:prstDash val="solid"/>
            <a:round/>
            <a:headEnd type="none" w="med" len="med"/>
            <a:tailEnd type="none" w="med" len="med"/>
          </a:ln>
        </p:spPr>
      </p:cxnSp>
      <p:sp>
        <p:nvSpPr>
          <p:cNvPr id="772" name="Google Shape;772;p42"/>
          <p:cNvSpPr txBox="1"/>
          <p:nvPr/>
        </p:nvSpPr>
        <p:spPr>
          <a:xfrm>
            <a:off x="830975" y="1535950"/>
            <a:ext cx="3669000" cy="54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Mercury is the closest planet to the Sun and the smallest one of all</a:t>
            </a:r>
            <a:endParaRPr>
              <a:solidFill>
                <a:schemeClr val="dk1"/>
              </a:solidFill>
              <a:latin typeface="Montserrat"/>
              <a:ea typeface="Montserrat"/>
              <a:cs typeface="Montserrat"/>
              <a:sym typeface="Montserrat"/>
            </a:endParaRPr>
          </a:p>
        </p:txBody>
      </p:sp>
      <p:sp>
        <p:nvSpPr>
          <p:cNvPr id="773" name="Google Shape;773;p42"/>
          <p:cNvSpPr txBox="1"/>
          <p:nvPr/>
        </p:nvSpPr>
        <p:spPr>
          <a:xfrm>
            <a:off x="831425" y="4664596"/>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February 12th at 4:30 pm</a:t>
            </a:r>
            <a:endParaRPr sz="2400">
              <a:solidFill>
                <a:schemeClr val="dk1"/>
              </a:solidFill>
            </a:endParaRPr>
          </a:p>
        </p:txBody>
      </p:sp>
      <p:sp>
        <p:nvSpPr>
          <p:cNvPr id="774" name="Google Shape;774;p42"/>
          <p:cNvSpPr txBox="1"/>
          <p:nvPr/>
        </p:nvSpPr>
        <p:spPr>
          <a:xfrm>
            <a:off x="830975" y="5540125"/>
            <a:ext cx="3669000" cy="54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Lora"/>
                <a:ea typeface="Lora"/>
                <a:cs typeface="Lora"/>
                <a:sym typeface="Lora"/>
              </a:rPr>
              <a:t>2213 Pennsylvania Av. 33309 Washington DC / RSVP</a:t>
            </a:r>
            <a:endParaRPr>
              <a:solidFill>
                <a:schemeClr val="dk1"/>
              </a:solidFill>
              <a:latin typeface="Lora"/>
              <a:ea typeface="Lora"/>
              <a:cs typeface="Lora"/>
              <a:sym typeface="Lora"/>
            </a:endParaRPr>
          </a:p>
        </p:txBody>
      </p:sp>
      <p:sp>
        <p:nvSpPr>
          <p:cNvPr id="775" name="Google Shape;775;p42"/>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pic>
        <p:nvPicPr>
          <p:cNvPr id="776" name="Google Shape;776;p42"/>
          <p:cNvPicPr preferRelativeResize="0"/>
          <p:nvPr/>
        </p:nvPicPr>
        <p:blipFill>
          <a:blip r:embed="rId3">
            <a:alphaModFix/>
          </a:blip>
          <a:stretch>
            <a:fillRect/>
          </a:stretch>
        </p:blipFill>
        <p:spPr>
          <a:xfrm flipH="1">
            <a:off x="3900576" y="6113663"/>
            <a:ext cx="249350" cy="276400"/>
          </a:xfrm>
          <a:prstGeom prst="rect">
            <a:avLst/>
          </a:prstGeom>
          <a:noFill/>
          <a:ln>
            <a:noFill/>
          </a:ln>
        </p:spPr>
      </p:pic>
      <p:pic>
        <p:nvPicPr>
          <p:cNvPr id="777" name="Google Shape;777;p42"/>
          <p:cNvPicPr preferRelativeResize="0"/>
          <p:nvPr/>
        </p:nvPicPr>
        <p:blipFill>
          <a:blip r:embed="rId3">
            <a:alphaModFix/>
          </a:blip>
          <a:stretch>
            <a:fillRect/>
          </a:stretch>
        </p:blipFill>
        <p:spPr>
          <a:xfrm>
            <a:off x="975979" y="766633"/>
            <a:ext cx="446015" cy="4944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81"/>
        <p:cNvGrpSpPr/>
        <p:nvPr/>
      </p:nvGrpSpPr>
      <p:grpSpPr>
        <a:xfrm>
          <a:off x="0" y="0"/>
          <a:ext cx="0" cy="0"/>
          <a:chOff x="0" y="0"/>
          <a:chExt cx="0" cy="0"/>
        </a:xfrm>
      </p:grpSpPr>
      <p:sp>
        <p:nvSpPr>
          <p:cNvPr id="782" name="Google Shape;782;p43"/>
          <p:cNvSpPr txBox="1">
            <a:spLocks noGrp="1"/>
          </p:cNvSpPr>
          <p:nvPr>
            <p:ph type="title"/>
          </p:nvPr>
        </p:nvSpPr>
        <p:spPr>
          <a:xfrm>
            <a:off x="515825" y="654275"/>
            <a:ext cx="4299300" cy="10455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VALENTINE'S </a:t>
            </a:r>
            <a:endParaRPr/>
          </a:p>
          <a:p>
            <a:pPr marL="0" lvl="0" indent="0" algn="ctr" rtl="0">
              <a:spcBef>
                <a:spcPts val="0"/>
              </a:spcBef>
              <a:spcAft>
                <a:spcPts val="0"/>
              </a:spcAft>
              <a:buClr>
                <a:schemeClr val="hlink"/>
              </a:buClr>
              <a:buSzPts val="1100"/>
              <a:buFont typeface="Arial"/>
              <a:buNone/>
            </a:pPr>
            <a:r>
              <a:rPr lang="en" i="1">
                <a:latin typeface="Lora"/>
                <a:ea typeface="Lora"/>
                <a:cs typeface="Lora"/>
                <a:sym typeface="Lora"/>
              </a:rPr>
              <a:t>-Day-</a:t>
            </a:r>
            <a:endParaRPr/>
          </a:p>
        </p:txBody>
      </p:sp>
      <p:sp>
        <p:nvSpPr>
          <p:cNvPr id="783" name="Google Shape;783;p43"/>
          <p:cNvSpPr txBox="1"/>
          <p:nvPr/>
        </p:nvSpPr>
        <p:spPr>
          <a:xfrm>
            <a:off x="831425" y="2057833"/>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You are invited to:</a:t>
            </a:r>
            <a:endParaRPr sz="2400">
              <a:solidFill>
                <a:schemeClr val="dk1"/>
              </a:solidFill>
            </a:endParaRPr>
          </a:p>
        </p:txBody>
      </p:sp>
      <p:sp>
        <p:nvSpPr>
          <p:cNvPr id="784" name="Google Shape;784;p43"/>
          <p:cNvSpPr txBox="1"/>
          <p:nvPr/>
        </p:nvSpPr>
        <p:spPr>
          <a:xfrm>
            <a:off x="2259125" y="2808013"/>
            <a:ext cx="8127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i="1">
                <a:solidFill>
                  <a:schemeClr val="dk1"/>
                </a:solidFill>
                <a:latin typeface="Lora"/>
                <a:ea typeface="Lora"/>
                <a:cs typeface="Lora"/>
                <a:sym typeface="Lora"/>
              </a:rPr>
              <a:t>14</a:t>
            </a:r>
            <a:endParaRPr sz="3600">
              <a:solidFill>
                <a:schemeClr val="dk1"/>
              </a:solidFill>
            </a:endParaRPr>
          </a:p>
        </p:txBody>
      </p:sp>
      <p:sp>
        <p:nvSpPr>
          <p:cNvPr id="785" name="Google Shape;785;p43"/>
          <p:cNvSpPr txBox="1"/>
          <p:nvPr/>
        </p:nvSpPr>
        <p:spPr>
          <a:xfrm>
            <a:off x="3071968" y="2808013"/>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7 pm</a:t>
            </a:r>
            <a:endParaRPr sz="2400">
              <a:solidFill>
                <a:schemeClr val="dk1"/>
              </a:solidFill>
            </a:endParaRPr>
          </a:p>
        </p:txBody>
      </p:sp>
      <p:sp>
        <p:nvSpPr>
          <p:cNvPr id="786" name="Google Shape;786;p43"/>
          <p:cNvSpPr txBox="1"/>
          <p:nvPr/>
        </p:nvSpPr>
        <p:spPr>
          <a:xfrm>
            <a:off x="826188" y="2808013"/>
            <a:ext cx="1432800" cy="646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a:t>
            </a:r>
            <a:endParaRPr sz="2400">
              <a:solidFill>
                <a:schemeClr val="dk1"/>
              </a:solidFill>
            </a:endParaRPr>
          </a:p>
        </p:txBody>
      </p:sp>
      <p:cxnSp>
        <p:nvCxnSpPr>
          <p:cNvPr id="787" name="Google Shape;787;p43"/>
          <p:cNvCxnSpPr/>
          <p:nvPr/>
        </p:nvCxnSpPr>
        <p:spPr>
          <a:xfrm>
            <a:off x="2247125" y="2903563"/>
            <a:ext cx="0" cy="455400"/>
          </a:xfrm>
          <a:prstGeom prst="straightConnector1">
            <a:avLst/>
          </a:prstGeom>
          <a:noFill/>
          <a:ln w="9525" cap="flat" cmpd="sng">
            <a:solidFill>
              <a:schemeClr val="dk1"/>
            </a:solidFill>
            <a:prstDash val="solid"/>
            <a:round/>
            <a:headEnd type="none" w="med" len="med"/>
            <a:tailEnd type="none" w="med" len="med"/>
          </a:ln>
        </p:spPr>
      </p:cxnSp>
      <p:cxnSp>
        <p:nvCxnSpPr>
          <p:cNvPr id="788" name="Google Shape;788;p43"/>
          <p:cNvCxnSpPr/>
          <p:nvPr/>
        </p:nvCxnSpPr>
        <p:spPr>
          <a:xfrm>
            <a:off x="3083825" y="2903563"/>
            <a:ext cx="0" cy="455400"/>
          </a:xfrm>
          <a:prstGeom prst="straightConnector1">
            <a:avLst/>
          </a:prstGeom>
          <a:noFill/>
          <a:ln w="9525" cap="flat" cmpd="sng">
            <a:solidFill>
              <a:schemeClr val="dk1"/>
            </a:solidFill>
            <a:prstDash val="solid"/>
            <a:round/>
            <a:headEnd type="none" w="med" len="med"/>
            <a:tailEnd type="none" w="med" len="med"/>
          </a:ln>
        </p:spPr>
      </p:cxnSp>
      <p:sp>
        <p:nvSpPr>
          <p:cNvPr id="789" name="Google Shape;789;p43"/>
          <p:cNvSpPr txBox="1"/>
          <p:nvPr/>
        </p:nvSpPr>
        <p:spPr>
          <a:xfrm>
            <a:off x="830975" y="3655088"/>
            <a:ext cx="3669000" cy="54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Lora"/>
                <a:ea typeface="Lora"/>
                <a:cs typeface="Lora"/>
                <a:sym typeface="Lora"/>
              </a:rPr>
              <a:t>Venus has a beautiful name and is the second planet from the Sun</a:t>
            </a:r>
            <a:endParaRPr>
              <a:solidFill>
                <a:schemeClr val="dk1"/>
              </a:solidFill>
              <a:latin typeface="Lora"/>
              <a:ea typeface="Lora"/>
              <a:cs typeface="Lora"/>
              <a:sym typeface="Lora"/>
            </a:endParaRPr>
          </a:p>
        </p:txBody>
      </p:sp>
      <p:pic>
        <p:nvPicPr>
          <p:cNvPr id="790" name="Google Shape;790;p43"/>
          <p:cNvPicPr preferRelativeResize="0"/>
          <p:nvPr/>
        </p:nvPicPr>
        <p:blipFill rotWithShape="1">
          <a:blip r:embed="rId3">
            <a:alphaModFix/>
          </a:blip>
          <a:srcRect l="21301" t="18450" r="21312" b="11950"/>
          <a:stretch/>
        </p:blipFill>
        <p:spPr>
          <a:xfrm>
            <a:off x="1728875" y="4398376"/>
            <a:ext cx="1873200" cy="2271900"/>
          </a:xfrm>
          <a:prstGeom prst="ellipse">
            <a:avLst/>
          </a:prstGeom>
          <a:noFill/>
          <a:ln>
            <a:noFill/>
          </a:ln>
        </p:spPr>
      </p:pic>
      <p:grpSp>
        <p:nvGrpSpPr>
          <p:cNvPr id="791" name="Google Shape;791;p43"/>
          <p:cNvGrpSpPr/>
          <p:nvPr/>
        </p:nvGrpSpPr>
        <p:grpSpPr>
          <a:xfrm>
            <a:off x="907840" y="4853467"/>
            <a:ext cx="793195" cy="1538921"/>
            <a:chOff x="515875" y="4802725"/>
            <a:chExt cx="1008000" cy="1955675"/>
          </a:xfrm>
        </p:grpSpPr>
        <p:pic>
          <p:nvPicPr>
            <p:cNvPr id="792" name="Google Shape;792;p43"/>
            <p:cNvPicPr preferRelativeResize="0"/>
            <p:nvPr/>
          </p:nvPicPr>
          <p:blipFill>
            <a:blip r:embed="rId4">
              <a:alphaModFix/>
            </a:blip>
            <a:stretch>
              <a:fillRect/>
            </a:stretch>
          </p:blipFill>
          <p:spPr>
            <a:xfrm flipH="1">
              <a:off x="515886" y="4802725"/>
              <a:ext cx="1007979" cy="1030479"/>
            </a:xfrm>
            <a:prstGeom prst="rect">
              <a:avLst/>
            </a:prstGeom>
            <a:noFill/>
            <a:ln>
              <a:noFill/>
            </a:ln>
          </p:spPr>
        </p:pic>
        <p:pic>
          <p:nvPicPr>
            <p:cNvPr id="793" name="Google Shape;793;p43"/>
            <p:cNvPicPr preferRelativeResize="0"/>
            <p:nvPr/>
          </p:nvPicPr>
          <p:blipFill>
            <a:blip r:embed="rId4">
              <a:alphaModFix/>
            </a:blip>
            <a:stretch>
              <a:fillRect/>
            </a:stretch>
          </p:blipFill>
          <p:spPr>
            <a:xfrm rot="10800000">
              <a:off x="515875" y="5727916"/>
              <a:ext cx="1008000" cy="1030484"/>
            </a:xfrm>
            <a:prstGeom prst="rect">
              <a:avLst/>
            </a:prstGeom>
            <a:noFill/>
            <a:ln>
              <a:noFill/>
            </a:ln>
          </p:spPr>
        </p:pic>
      </p:grpSp>
      <p:grpSp>
        <p:nvGrpSpPr>
          <p:cNvPr id="794" name="Google Shape;794;p43"/>
          <p:cNvGrpSpPr/>
          <p:nvPr/>
        </p:nvGrpSpPr>
        <p:grpSpPr>
          <a:xfrm rot="10800000">
            <a:off x="3629915" y="4853788"/>
            <a:ext cx="793195" cy="1538921"/>
            <a:chOff x="515875" y="4802725"/>
            <a:chExt cx="1008000" cy="1955675"/>
          </a:xfrm>
        </p:grpSpPr>
        <p:pic>
          <p:nvPicPr>
            <p:cNvPr id="795" name="Google Shape;795;p43"/>
            <p:cNvPicPr preferRelativeResize="0"/>
            <p:nvPr/>
          </p:nvPicPr>
          <p:blipFill>
            <a:blip r:embed="rId4">
              <a:alphaModFix/>
            </a:blip>
            <a:stretch>
              <a:fillRect/>
            </a:stretch>
          </p:blipFill>
          <p:spPr>
            <a:xfrm flipH="1">
              <a:off x="515886" y="4802725"/>
              <a:ext cx="1007979" cy="1030479"/>
            </a:xfrm>
            <a:prstGeom prst="rect">
              <a:avLst/>
            </a:prstGeom>
            <a:noFill/>
            <a:ln>
              <a:noFill/>
            </a:ln>
          </p:spPr>
        </p:pic>
        <p:pic>
          <p:nvPicPr>
            <p:cNvPr id="796" name="Google Shape;796;p43"/>
            <p:cNvPicPr preferRelativeResize="0"/>
            <p:nvPr/>
          </p:nvPicPr>
          <p:blipFill>
            <a:blip r:embed="rId4">
              <a:alphaModFix/>
            </a:blip>
            <a:stretch>
              <a:fillRect/>
            </a:stretch>
          </p:blipFill>
          <p:spPr>
            <a:xfrm rot="10800000">
              <a:off x="515875" y="5727916"/>
              <a:ext cx="1008000" cy="1030484"/>
            </a:xfrm>
            <a:prstGeom prst="rect">
              <a:avLst/>
            </a:prstGeom>
            <a:noFill/>
            <a:ln>
              <a:noFill/>
            </a:ln>
          </p:spPr>
        </p:pic>
      </p:grpSp>
      <p:pic>
        <p:nvPicPr>
          <p:cNvPr id="797" name="Google Shape;797;p43"/>
          <p:cNvPicPr preferRelativeResize="0"/>
          <p:nvPr/>
        </p:nvPicPr>
        <p:blipFill>
          <a:blip r:embed="rId5">
            <a:alphaModFix/>
          </a:blip>
          <a:stretch>
            <a:fillRect/>
          </a:stretch>
        </p:blipFill>
        <p:spPr>
          <a:xfrm flipH="1">
            <a:off x="3924701" y="1349663"/>
            <a:ext cx="249350" cy="276400"/>
          </a:xfrm>
          <a:prstGeom prst="rect">
            <a:avLst/>
          </a:prstGeom>
          <a:noFill/>
          <a:ln>
            <a:noFill/>
          </a:ln>
        </p:spPr>
      </p:pic>
      <p:pic>
        <p:nvPicPr>
          <p:cNvPr id="798" name="Google Shape;798;p43"/>
          <p:cNvPicPr preferRelativeResize="0"/>
          <p:nvPr/>
        </p:nvPicPr>
        <p:blipFill>
          <a:blip r:embed="rId5">
            <a:alphaModFix/>
          </a:blip>
          <a:stretch>
            <a:fillRect/>
          </a:stretch>
        </p:blipFill>
        <p:spPr>
          <a:xfrm>
            <a:off x="826201" y="4255150"/>
            <a:ext cx="249350" cy="276400"/>
          </a:xfrm>
          <a:prstGeom prst="rect">
            <a:avLst/>
          </a:prstGeom>
          <a:noFill/>
          <a:ln>
            <a:noFill/>
          </a:ln>
        </p:spPr>
      </p:pic>
      <p:sp>
        <p:nvSpPr>
          <p:cNvPr id="799" name="Google Shape;799;p43"/>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03"/>
        <p:cNvGrpSpPr/>
        <p:nvPr/>
      </p:nvGrpSpPr>
      <p:grpSpPr>
        <a:xfrm>
          <a:off x="0" y="0"/>
          <a:ext cx="0" cy="0"/>
          <a:chOff x="0" y="0"/>
          <a:chExt cx="0" cy="0"/>
        </a:xfrm>
      </p:grpSpPr>
      <p:sp>
        <p:nvSpPr>
          <p:cNvPr id="804" name="Google Shape;804;p44"/>
          <p:cNvSpPr txBox="1">
            <a:spLocks noGrp="1"/>
          </p:cNvSpPr>
          <p:nvPr>
            <p:ph type="title"/>
          </p:nvPr>
        </p:nvSpPr>
        <p:spPr>
          <a:xfrm>
            <a:off x="771875" y="1007748"/>
            <a:ext cx="37872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VALENTINE'S </a:t>
            </a:r>
            <a:endParaRPr/>
          </a:p>
          <a:p>
            <a:pPr marL="0" lvl="0" indent="0" algn="ctr" rtl="0">
              <a:spcBef>
                <a:spcPts val="0"/>
              </a:spcBef>
              <a:spcAft>
                <a:spcPts val="0"/>
              </a:spcAft>
              <a:buNone/>
            </a:pPr>
            <a:r>
              <a:rPr lang="en" i="1">
                <a:latin typeface="Lora"/>
                <a:ea typeface="Lora"/>
                <a:cs typeface="Lora"/>
                <a:sym typeface="Lora"/>
              </a:rPr>
              <a:t>-Day Party-</a:t>
            </a:r>
            <a:endParaRPr/>
          </a:p>
        </p:txBody>
      </p:sp>
      <p:sp>
        <p:nvSpPr>
          <p:cNvPr id="805" name="Google Shape;805;p44"/>
          <p:cNvSpPr txBox="1"/>
          <p:nvPr/>
        </p:nvSpPr>
        <p:spPr>
          <a:xfrm>
            <a:off x="831425" y="2796733"/>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February</a:t>
            </a:r>
            <a:r>
              <a:rPr lang="en" sz="2400">
                <a:solidFill>
                  <a:schemeClr val="dk1"/>
                </a:solidFill>
              </a:rPr>
              <a:t> | </a:t>
            </a:r>
            <a:r>
              <a:rPr lang="en" sz="2400" i="1">
                <a:solidFill>
                  <a:schemeClr val="dk1"/>
                </a:solidFill>
                <a:latin typeface="Lora"/>
                <a:ea typeface="Lora"/>
                <a:cs typeface="Lora"/>
                <a:sym typeface="Lora"/>
              </a:rPr>
              <a:t>14</a:t>
            </a:r>
            <a:r>
              <a:rPr lang="en" sz="2400">
                <a:solidFill>
                  <a:schemeClr val="dk1"/>
                </a:solidFill>
              </a:rPr>
              <a:t> | </a:t>
            </a:r>
            <a:r>
              <a:rPr lang="en" sz="2400" i="1">
                <a:solidFill>
                  <a:schemeClr val="dk1"/>
                </a:solidFill>
                <a:latin typeface="Lora"/>
                <a:ea typeface="Lora"/>
                <a:cs typeface="Lora"/>
                <a:sym typeface="Lora"/>
              </a:rPr>
              <a:t>7 pm</a:t>
            </a:r>
            <a:endParaRPr sz="2400">
              <a:solidFill>
                <a:schemeClr val="dk1"/>
              </a:solidFill>
            </a:endParaRPr>
          </a:p>
        </p:txBody>
      </p:sp>
      <p:cxnSp>
        <p:nvCxnSpPr>
          <p:cNvPr id="806" name="Google Shape;806;p44"/>
          <p:cNvCxnSpPr/>
          <p:nvPr/>
        </p:nvCxnSpPr>
        <p:spPr>
          <a:xfrm>
            <a:off x="1709675" y="6563325"/>
            <a:ext cx="1911600" cy="0"/>
          </a:xfrm>
          <a:prstGeom prst="straightConnector1">
            <a:avLst/>
          </a:prstGeom>
          <a:noFill/>
          <a:ln w="9525" cap="flat" cmpd="sng">
            <a:solidFill>
              <a:schemeClr val="dk1"/>
            </a:solidFill>
            <a:prstDash val="solid"/>
            <a:round/>
            <a:headEnd type="none" w="med" len="med"/>
            <a:tailEnd type="none" w="med" len="med"/>
          </a:ln>
        </p:spPr>
      </p:cxnSp>
      <p:sp>
        <p:nvSpPr>
          <p:cNvPr id="807" name="Google Shape;807;p44"/>
          <p:cNvSpPr txBox="1"/>
          <p:nvPr/>
        </p:nvSpPr>
        <p:spPr>
          <a:xfrm>
            <a:off x="826175" y="6104625"/>
            <a:ext cx="3678600" cy="355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DJ LOVE - DJ HEART - DJ RED</a:t>
            </a:r>
            <a:endParaRPr sz="1600">
              <a:solidFill>
                <a:schemeClr val="dk1"/>
              </a:solidFill>
              <a:latin typeface="Montserrat Medium"/>
              <a:ea typeface="Montserrat Medium"/>
              <a:cs typeface="Montserrat Medium"/>
              <a:sym typeface="Montserrat Medium"/>
            </a:endParaRPr>
          </a:p>
        </p:txBody>
      </p:sp>
      <p:sp>
        <p:nvSpPr>
          <p:cNvPr id="808" name="Google Shape;808;p44"/>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
        <p:nvSpPr>
          <p:cNvPr id="809" name="Google Shape;809;p44"/>
          <p:cNvSpPr txBox="1"/>
          <p:nvPr/>
        </p:nvSpPr>
        <p:spPr>
          <a:xfrm>
            <a:off x="771875" y="3589138"/>
            <a:ext cx="3787200" cy="1183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 It’s terribly hot, even hotter than Mercury, and its atmosphere is extremely poisonous</a:t>
            </a:r>
            <a:endParaRPr>
              <a:solidFill>
                <a:schemeClr val="dk1"/>
              </a:solidFill>
              <a:latin typeface="Montserrat"/>
              <a:ea typeface="Montserrat"/>
              <a:cs typeface="Montserrat"/>
              <a:sym typeface="Montserrat"/>
            </a:endParaRPr>
          </a:p>
        </p:txBody>
      </p:sp>
      <p:cxnSp>
        <p:nvCxnSpPr>
          <p:cNvPr id="810" name="Google Shape;810;p44"/>
          <p:cNvCxnSpPr/>
          <p:nvPr/>
        </p:nvCxnSpPr>
        <p:spPr>
          <a:xfrm>
            <a:off x="830975" y="5015450"/>
            <a:ext cx="3669000" cy="0"/>
          </a:xfrm>
          <a:prstGeom prst="straightConnector1">
            <a:avLst/>
          </a:prstGeom>
          <a:noFill/>
          <a:ln w="9525" cap="flat" cmpd="sng">
            <a:solidFill>
              <a:schemeClr val="dk1"/>
            </a:solidFill>
            <a:prstDash val="solid"/>
            <a:round/>
            <a:headEnd type="none" w="med" len="med"/>
            <a:tailEnd type="none" w="med" len="med"/>
          </a:ln>
        </p:spPr>
      </p:cxnSp>
      <p:pic>
        <p:nvPicPr>
          <p:cNvPr id="811" name="Google Shape;811;p44"/>
          <p:cNvPicPr preferRelativeResize="0"/>
          <p:nvPr/>
        </p:nvPicPr>
        <p:blipFill>
          <a:blip r:embed="rId3">
            <a:alphaModFix/>
          </a:blip>
          <a:stretch>
            <a:fillRect/>
          </a:stretch>
        </p:blipFill>
        <p:spPr>
          <a:xfrm flipH="1">
            <a:off x="4255425" y="2277488"/>
            <a:ext cx="249350" cy="276400"/>
          </a:xfrm>
          <a:prstGeom prst="rect">
            <a:avLst/>
          </a:prstGeom>
          <a:noFill/>
          <a:ln>
            <a:noFill/>
          </a:ln>
        </p:spPr>
      </p:pic>
      <p:pic>
        <p:nvPicPr>
          <p:cNvPr id="812" name="Google Shape;812;p44"/>
          <p:cNvPicPr preferRelativeResize="0"/>
          <p:nvPr/>
        </p:nvPicPr>
        <p:blipFill>
          <a:blip r:embed="rId3">
            <a:alphaModFix/>
          </a:blip>
          <a:stretch>
            <a:fillRect/>
          </a:stretch>
        </p:blipFill>
        <p:spPr>
          <a:xfrm>
            <a:off x="571400" y="731351"/>
            <a:ext cx="249350" cy="276400"/>
          </a:xfrm>
          <a:prstGeom prst="rect">
            <a:avLst/>
          </a:prstGeom>
          <a:noFill/>
          <a:ln>
            <a:noFill/>
          </a:ln>
        </p:spPr>
      </p:pic>
      <p:sp>
        <p:nvSpPr>
          <p:cNvPr id="813" name="Google Shape;813;p44"/>
          <p:cNvSpPr txBox="1"/>
          <p:nvPr/>
        </p:nvSpPr>
        <p:spPr>
          <a:xfrm>
            <a:off x="826175" y="5210238"/>
            <a:ext cx="3678600" cy="69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Instagram: @youraccounthere</a:t>
            </a:r>
            <a:endParaRPr sz="1600">
              <a:solidFill>
                <a:schemeClr val="dk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Phone: (xxx)xxx-xxx</a:t>
            </a:r>
            <a:endParaRPr sz="1600">
              <a:solidFill>
                <a:schemeClr val="dk1"/>
              </a:solidFill>
              <a:latin typeface="Montserrat Medium"/>
              <a:ea typeface="Montserrat Medium"/>
              <a:cs typeface="Montserrat Medium"/>
              <a:sym typeface="Montserrat Medium"/>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17"/>
        <p:cNvGrpSpPr/>
        <p:nvPr/>
      </p:nvGrpSpPr>
      <p:grpSpPr>
        <a:xfrm>
          <a:off x="0" y="0"/>
          <a:ext cx="0" cy="0"/>
          <a:chOff x="0" y="0"/>
          <a:chExt cx="0" cy="0"/>
        </a:xfrm>
      </p:grpSpPr>
      <p:sp>
        <p:nvSpPr>
          <p:cNvPr id="818" name="Google Shape;818;p45"/>
          <p:cNvSpPr txBox="1">
            <a:spLocks noGrp="1"/>
          </p:cNvSpPr>
          <p:nvPr>
            <p:ph type="title"/>
          </p:nvPr>
        </p:nvSpPr>
        <p:spPr>
          <a:xfrm>
            <a:off x="771875" y="1007748"/>
            <a:ext cx="3787200" cy="1473900"/>
          </a:xfrm>
          <a:prstGeom prst="rect">
            <a:avLst/>
          </a:prstGeom>
        </p:spPr>
        <p:txBody>
          <a:bodyPr spcFirstLastPara="1" wrap="square" lIns="111525" tIns="111525" rIns="111525" bIns="111525" anchor="t" anchorCtr="0">
            <a:noAutofit/>
          </a:bodyPr>
          <a:lstStyle/>
          <a:p>
            <a:pPr marL="0" lvl="0" indent="0" algn="ctr" rtl="0">
              <a:spcBef>
                <a:spcPts val="0"/>
              </a:spcBef>
              <a:spcAft>
                <a:spcPts val="0"/>
              </a:spcAft>
              <a:buNone/>
            </a:pPr>
            <a:r>
              <a:rPr lang="en"/>
              <a:t>DATE</a:t>
            </a:r>
            <a:endParaRPr/>
          </a:p>
          <a:p>
            <a:pPr marL="0" lvl="0" indent="0" algn="ctr" rtl="0">
              <a:spcBef>
                <a:spcPts val="0"/>
              </a:spcBef>
              <a:spcAft>
                <a:spcPts val="0"/>
              </a:spcAft>
              <a:buNone/>
            </a:pPr>
            <a:r>
              <a:rPr lang="en" i="1">
                <a:latin typeface="Lora"/>
                <a:ea typeface="Lora"/>
                <a:cs typeface="Lora"/>
                <a:sym typeface="Lora"/>
              </a:rPr>
              <a:t>-Night-</a:t>
            </a:r>
            <a:endParaRPr/>
          </a:p>
        </p:txBody>
      </p:sp>
      <p:sp>
        <p:nvSpPr>
          <p:cNvPr id="819" name="Google Shape;819;p45"/>
          <p:cNvSpPr txBox="1"/>
          <p:nvPr/>
        </p:nvSpPr>
        <p:spPr>
          <a:xfrm>
            <a:off x="831425" y="3595521"/>
            <a:ext cx="3668100" cy="549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Lora"/>
                <a:ea typeface="Lora"/>
                <a:cs typeface="Lora"/>
                <a:sym typeface="Lora"/>
              </a:rPr>
              <a:t>14/02/2XXX</a:t>
            </a:r>
            <a:endParaRPr sz="2400">
              <a:solidFill>
                <a:schemeClr val="dk1"/>
              </a:solidFill>
            </a:endParaRPr>
          </a:p>
        </p:txBody>
      </p:sp>
      <p:sp>
        <p:nvSpPr>
          <p:cNvPr id="820" name="Google Shape;820;p45"/>
          <p:cNvSpPr txBox="1"/>
          <p:nvPr/>
        </p:nvSpPr>
        <p:spPr>
          <a:xfrm>
            <a:off x="830975" y="2626900"/>
            <a:ext cx="3669000" cy="734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has a beautiful name and is the second planet from the Sun. It’s terribly hot, even hotter than Mercury</a:t>
            </a:r>
            <a:endParaRPr>
              <a:solidFill>
                <a:schemeClr val="dk1"/>
              </a:solidFill>
              <a:latin typeface="Montserrat"/>
              <a:ea typeface="Montserrat"/>
              <a:cs typeface="Montserrat"/>
              <a:sym typeface="Montserrat"/>
            </a:endParaRPr>
          </a:p>
        </p:txBody>
      </p:sp>
      <p:pic>
        <p:nvPicPr>
          <p:cNvPr id="821" name="Google Shape;821;p45"/>
          <p:cNvPicPr preferRelativeResize="0"/>
          <p:nvPr/>
        </p:nvPicPr>
        <p:blipFill>
          <a:blip r:embed="rId3">
            <a:alphaModFix/>
          </a:blip>
          <a:stretch>
            <a:fillRect/>
          </a:stretch>
        </p:blipFill>
        <p:spPr>
          <a:xfrm>
            <a:off x="969192" y="1007758"/>
            <a:ext cx="446015" cy="494400"/>
          </a:xfrm>
          <a:prstGeom prst="rect">
            <a:avLst/>
          </a:prstGeom>
          <a:noFill/>
          <a:ln>
            <a:noFill/>
          </a:ln>
        </p:spPr>
      </p:pic>
      <p:pic>
        <p:nvPicPr>
          <p:cNvPr id="822" name="Google Shape;822;p45"/>
          <p:cNvPicPr preferRelativeResize="0"/>
          <p:nvPr/>
        </p:nvPicPr>
        <p:blipFill>
          <a:blip r:embed="rId3">
            <a:alphaModFix/>
          </a:blip>
          <a:stretch>
            <a:fillRect/>
          </a:stretch>
        </p:blipFill>
        <p:spPr>
          <a:xfrm flipH="1">
            <a:off x="3915827" y="1803749"/>
            <a:ext cx="446025" cy="494400"/>
          </a:xfrm>
          <a:prstGeom prst="rect">
            <a:avLst/>
          </a:prstGeom>
          <a:noFill/>
          <a:ln>
            <a:noFill/>
          </a:ln>
        </p:spPr>
      </p:pic>
      <p:cxnSp>
        <p:nvCxnSpPr>
          <p:cNvPr id="823" name="Google Shape;823;p45"/>
          <p:cNvCxnSpPr/>
          <p:nvPr/>
        </p:nvCxnSpPr>
        <p:spPr>
          <a:xfrm>
            <a:off x="2665475" y="4456250"/>
            <a:ext cx="0" cy="1603500"/>
          </a:xfrm>
          <a:prstGeom prst="straightConnector1">
            <a:avLst/>
          </a:prstGeom>
          <a:noFill/>
          <a:ln w="9525" cap="flat" cmpd="sng">
            <a:solidFill>
              <a:schemeClr val="dk1"/>
            </a:solidFill>
            <a:prstDash val="solid"/>
            <a:round/>
            <a:headEnd type="none" w="med" len="med"/>
            <a:tailEnd type="none" w="med" len="med"/>
          </a:ln>
        </p:spPr>
      </p:cxnSp>
      <p:sp>
        <p:nvSpPr>
          <p:cNvPr id="824" name="Google Shape;824;p45"/>
          <p:cNvSpPr txBox="1"/>
          <p:nvPr/>
        </p:nvSpPr>
        <p:spPr>
          <a:xfrm>
            <a:off x="771875" y="4473963"/>
            <a:ext cx="1712700" cy="118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Mercury is the closest planet to the Sun and the smallest one in the Solar System</a:t>
            </a:r>
            <a:endParaRPr>
              <a:solidFill>
                <a:schemeClr val="dk1"/>
              </a:solidFill>
              <a:latin typeface="Montserrat"/>
              <a:ea typeface="Montserrat"/>
              <a:cs typeface="Montserrat"/>
              <a:sym typeface="Montserrat"/>
            </a:endParaRPr>
          </a:p>
        </p:txBody>
      </p:sp>
      <p:sp>
        <p:nvSpPr>
          <p:cNvPr id="825" name="Google Shape;825;p45"/>
          <p:cNvSpPr txBox="1"/>
          <p:nvPr/>
        </p:nvSpPr>
        <p:spPr>
          <a:xfrm>
            <a:off x="2846375" y="4473963"/>
            <a:ext cx="1712700" cy="118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Despite being red, Mars is actually a cold place. It’s full of iron oxide dust</a:t>
            </a:r>
            <a:endParaRPr>
              <a:solidFill>
                <a:schemeClr val="dk1"/>
              </a:solidFill>
              <a:latin typeface="Montserrat"/>
              <a:ea typeface="Montserrat"/>
              <a:cs typeface="Montserrat"/>
              <a:sym typeface="Montserrat"/>
            </a:endParaRPr>
          </a:p>
        </p:txBody>
      </p:sp>
      <p:cxnSp>
        <p:nvCxnSpPr>
          <p:cNvPr id="826" name="Google Shape;826;p45"/>
          <p:cNvCxnSpPr/>
          <p:nvPr/>
        </p:nvCxnSpPr>
        <p:spPr>
          <a:xfrm>
            <a:off x="820738" y="6056613"/>
            <a:ext cx="3669000" cy="0"/>
          </a:xfrm>
          <a:prstGeom prst="straightConnector1">
            <a:avLst/>
          </a:prstGeom>
          <a:noFill/>
          <a:ln w="9525" cap="flat" cmpd="sng">
            <a:solidFill>
              <a:schemeClr val="dk1"/>
            </a:solidFill>
            <a:prstDash val="solid"/>
            <a:round/>
            <a:headEnd type="none" w="med" len="med"/>
            <a:tailEnd type="none" w="med" len="med"/>
          </a:ln>
        </p:spPr>
      </p:cxnSp>
      <p:cxnSp>
        <p:nvCxnSpPr>
          <p:cNvPr id="827" name="Google Shape;827;p45"/>
          <p:cNvCxnSpPr/>
          <p:nvPr/>
        </p:nvCxnSpPr>
        <p:spPr>
          <a:xfrm>
            <a:off x="1709675" y="6563325"/>
            <a:ext cx="1911600" cy="0"/>
          </a:xfrm>
          <a:prstGeom prst="straightConnector1">
            <a:avLst/>
          </a:prstGeom>
          <a:noFill/>
          <a:ln w="9525" cap="flat" cmpd="sng">
            <a:solidFill>
              <a:schemeClr val="dk1"/>
            </a:solidFill>
            <a:prstDash val="solid"/>
            <a:round/>
            <a:headEnd type="none" w="med" len="med"/>
            <a:tailEnd type="none" w="med" len="med"/>
          </a:ln>
        </p:spPr>
      </p:cxnSp>
      <p:sp>
        <p:nvSpPr>
          <p:cNvPr id="828" name="Google Shape;828;p45"/>
          <p:cNvSpPr txBox="1"/>
          <p:nvPr/>
        </p:nvSpPr>
        <p:spPr>
          <a:xfrm>
            <a:off x="826175" y="6132075"/>
            <a:ext cx="3678600" cy="355800"/>
          </a:xfrm>
          <a:prstGeom prst="rect">
            <a:avLst/>
          </a:prstGeom>
          <a:noFill/>
          <a:ln>
            <a:noFill/>
          </a:ln>
        </p:spPr>
        <p:txBody>
          <a:bodyPr spcFirstLastPara="1" wrap="square" lIns="91425" tIns="91425" rIns="0" bIns="91425" anchor="ctr" anchorCtr="0">
            <a:noAutofit/>
          </a:bodyPr>
          <a:lstStyle/>
          <a:p>
            <a:pPr marL="0" lvl="0" indent="0" algn="ctr" rtl="0">
              <a:spcBef>
                <a:spcPts val="0"/>
              </a:spcBef>
              <a:spcAft>
                <a:spcPts val="0"/>
              </a:spcAft>
              <a:buNone/>
            </a:pPr>
            <a:r>
              <a:rPr lang="en" sz="1600">
                <a:solidFill>
                  <a:schemeClr val="dk1"/>
                </a:solidFill>
                <a:latin typeface="Montserrat Medium"/>
                <a:ea typeface="Montserrat Medium"/>
                <a:cs typeface="Montserrat Medium"/>
                <a:sym typeface="Montserrat Medium"/>
              </a:rPr>
              <a:t>DJ LOVE - DJ HEART - DJ RED</a:t>
            </a:r>
            <a:endParaRPr sz="1600">
              <a:solidFill>
                <a:schemeClr val="dk1"/>
              </a:solidFill>
              <a:latin typeface="Montserrat Medium"/>
              <a:ea typeface="Montserrat Medium"/>
              <a:cs typeface="Montserrat Medium"/>
              <a:sym typeface="Montserrat Medium"/>
            </a:endParaRPr>
          </a:p>
        </p:txBody>
      </p:sp>
      <p:sp>
        <p:nvSpPr>
          <p:cNvPr id="829" name="Google Shape;829;p45"/>
          <p:cNvSpPr txBox="1"/>
          <p:nvPr/>
        </p:nvSpPr>
        <p:spPr>
          <a:xfrm>
            <a:off x="515825" y="6714300"/>
            <a:ext cx="4299300" cy="27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Montserrat"/>
                <a:ea typeface="Montserrat"/>
                <a:cs typeface="Montserrat"/>
                <a:sym typeface="Montserrat"/>
              </a:rPr>
              <a:t>This template has been created by </a:t>
            </a:r>
            <a:r>
              <a:rPr lang="en" altLang="zh-CN" sz="1000" b="1" dirty="0">
                <a:solidFill>
                  <a:schemeClr val="dk1"/>
                </a:solidFill>
                <a:uFill>
                  <a:noFill/>
                </a:uFill>
                <a:latin typeface="Montserrat"/>
                <a:ea typeface="Montserrat"/>
                <a:cs typeface="Montserrat"/>
                <a:sym typeface="Montserrat"/>
              </a:rPr>
              <a:t>GreatPPT.com</a:t>
            </a:r>
            <a:endParaRPr sz="1000" b="1" dirty="0">
              <a:solidFill>
                <a:schemeClr val="dk1"/>
              </a:solidFill>
              <a:latin typeface="Montserrat"/>
              <a:ea typeface="Montserrat"/>
              <a:cs typeface="Montserrat"/>
              <a:sym typeface="Montserrat"/>
            </a:endParaRPr>
          </a:p>
        </p:txBody>
      </p:sp>
    </p:spTree>
  </p:cSld>
  <p:clrMapOvr>
    <a:masterClrMapping/>
  </p:clrMapOvr>
</p:sld>
</file>

<file path=ppt/theme/theme1.xml><?xml version="1.0" encoding="utf-8"?>
<a:theme xmlns:a="http://schemas.openxmlformats.org/drawingml/2006/main" name="Valentine's Party Invitations by Slidesgo">
  <a:themeElements>
    <a:clrScheme name="Simple Light">
      <a:dk1>
        <a:srgbClr val="352929"/>
      </a:dk1>
      <a:lt1>
        <a:srgbClr val="FFFFFF"/>
      </a:lt1>
      <a:dk2>
        <a:srgbClr val="E73F22"/>
      </a:dk2>
      <a:lt2>
        <a:srgbClr val="FFFFFF"/>
      </a:lt2>
      <a:accent1>
        <a:srgbClr val="FFFFFF"/>
      </a:accent1>
      <a:accent2>
        <a:srgbClr val="FFFFFF"/>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TotalTime>
  <Words>2069</Words>
  <Application>Microsoft Office PowerPoint</Application>
  <PresentationFormat>自定义</PresentationFormat>
  <Paragraphs>325</Paragraphs>
  <Slides>47</Slides>
  <Notes>47</Notes>
  <HiddenSlides>0</HiddenSlides>
  <MMClips>0</MMClips>
  <ScaleCrop>false</ScaleCrop>
  <HeadingPairs>
    <vt:vector size="6" baseType="variant">
      <vt:variant>
        <vt:lpstr>已用的字体</vt:lpstr>
      </vt:variant>
      <vt:variant>
        <vt:i4>14</vt:i4>
      </vt:variant>
      <vt:variant>
        <vt:lpstr>主题</vt:lpstr>
      </vt:variant>
      <vt:variant>
        <vt:i4>2</vt:i4>
      </vt:variant>
      <vt:variant>
        <vt:lpstr>幻灯片标题</vt:lpstr>
      </vt:variant>
      <vt:variant>
        <vt:i4>47</vt:i4>
      </vt:variant>
    </vt:vector>
  </HeadingPairs>
  <TitlesOfParts>
    <vt:vector size="63" baseType="lpstr">
      <vt:lpstr>Proxima Nova Semibold</vt:lpstr>
      <vt:lpstr>Montserrat Medium</vt:lpstr>
      <vt:lpstr>Playfair Display</vt:lpstr>
      <vt:lpstr>Lora</vt:lpstr>
      <vt:lpstr>Anaheim</vt:lpstr>
      <vt:lpstr>Arial</vt:lpstr>
      <vt:lpstr>Lora Medium</vt:lpstr>
      <vt:lpstr>Montserrat</vt:lpstr>
      <vt:lpstr>Roboto Medium</vt:lpstr>
      <vt:lpstr>Proxima Nova</vt:lpstr>
      <vt:lpstr>Lato</vt:lpstr>
      <vt:lpstr>Calibri</vt:lpstr>
      <vt:lpstr>Amatic SC</vt:lpstr>
      <vt:lpstr>Didact Gothic</vt:lpstr>
      <vt:lpstr>Valentine's Party Invitations by Slidesgo</vt:lpstr>
      <vt:lpstr>Slidesgo Final Pages</vt:lpstr>
      <vt:lpstr>VALENTINE'S  - Party - INVITATIONS</vt:lpstr>
      <vt:lpstr>CONTENTS OF THIS  -Template-</vt:lpstr>
      <vt:lpstr>INSTRUCTIONS OF -Printing: A5-</vt:lpstr>
      <vt:lpstr>VALENTINE'S -Party-</vt:lpstr>
      <vt:lpstr>VALENTINE'S -Party-</vt:lpstr>
      <vt:lpstr>VALENTINE'S -Party-</vt:lpstr>
      <vt:lpstr>VALENTINE'S  -Day-</vt:lpstr>
      <vt:lpstr>VALENTINE'S  -Day Party-</vt:lpstr>
      <vt:lpstr>DATE -Night-</vt:lpstr>
      <vt:lpstr>BE MY -Valentine- </vt:lpstr>
      <vt:lpstr>VALENTINES -Date Night- </vt:lpstr>
      <vt:lpstr>VALENTINE'S -Party-</vt:lpstr>
      <vt:lpstr>VALENTINE'S -Night-</vt:lpstr>
      <vt:lpstr>VALENTINE'S -Brunch-</vt:lpstr>
      <vt:lpstr>Love u</vt:lpstr>
      <vt:lpstr>BE MY -Valentine-</vt:lpstr>
      <vt:lpstr>VALENTINE'S -Day-</vt:lpstr>
      <vt:lpstr>VALENTINE'S -Dinner-</vt:lpstr>
      <vt:lpstr>VALENTINE'S -Celebration-</vt:lpstr>
      <vt:lpstr>VALENTINE'S -Party-</vt:lpstr>
      <vt:lpstr>Valentine's -Party-</vt:lpstr>
      <vt:lpstr>PLEASE SCAN - These QR -</vt:lpstr>
      <vt:lpstr>Valentine's -Day Party-</vt:lpstr>
      <vt:lpstr>PLEASE SCAN - These QR-</vt:lpstr>
      <vt:lpstr>RSVP</vt:lpstr>
      <vt:lpstr>VALENTINE'S -Dinner-</vt:lpstr>
      <vt:lpstr>DATE -Night-</vt:lpstr>
      <vt:lpstr>14 Feb</vt:lpstr>
      <vt:lpstr>VALENTINES -Date Night-</vt:lpstr>
      <vt:lpstr>THANKS</vt:lpstr>
      <vt:lpstr>ALTERNATIVE -Resources-</vt:lpstr>
      <vt:lpstr>RESOURCES </vt:lpstr>
      <vt:lpstr>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VALENTINE'S  - Party - INVITATIONS</dc:title>
  <dc:creator>GreatPPT</dc:creator>
  <cp:lastModifiedBy>刘 龙</cp:lastModifiedBy>
  <cp:revision>4</cp:revision>
  <dcterms:modified xsi:type="dcterms:W3CDTF">2023-02-12T15:22:21Z</dcterms:modified>
</cp:coreProperties>
</file>